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4" r:id="rId3"/>
    <p:sldId id="273" r:id="rId4"/>
    <p:sldId id="271" r:id="rId5"/>
    <p:sldId id="272" r:id="rId6"/>
    <p:sldId id="275" r:id="rId7"/>
    <p:sldId id="278" r:id="rId8"/>
    <p:sldId id="277" r:id="rId9"/>
    <p:sldId id="283" r:id="rId10"/>
    <p:sldId id="263" r:id="rId11"/>
    <p:sldId id="262" r:id="rId12"/>
    <p:sldId id="261" r:id="rId13"/>
    <p:sldId id="260" r:id="rId14"/>
    <p:sldId id="281"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FFFF"/>
    <a:srgbClr val="669900"/>
    <a:srgbClr val="AAC36D"/>
    <a:srgbClr val="A3D5B6"/>
    <a:srgbClr val="B3CB65"/>
    <a:srgbClr val="A4C16F"/>
    <a:srgbClr val="96B878"/>
    <a:srgbClr val="D3F2F5"/>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73250" autoAdjust="0"/>
  </p:normalViewPr>
  <p:slideViewPr>
    <p:cSldViewPr snapToGrid="0">
      <p:cViewPr varScale="1">
        <p:scale>
          <a:sx n="54" d="100"/>
          <a:sy n="54" d="100"/>
        </p:scale>
        <p:origin x="1056"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EB66A-E459-40B1-AD74-91DE6E21CC95}" type="datetimeFigureOut">
              <a:rPr lang="en-GB" smtClean="0"/>
              <a:t>09/08/2016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8E1CF-8877-445C-91DC-ED128D97943B}" type="slidenum">
              <a:rPr lang="en-GB" smtClean="0"/>
              <a:t>‹#›</a:t>
            </a:fld>
            <a:endParaRPr lang="en-GB"/>
          </a:p>
        </p:txBody>
      </p:sp>
    </p:spTree>
    <p:extLst>
      <p:ext uri="{BB962C8B-B14F-4D97-AF65-F5344CB8AC3E}">
        <p14:creationId xmlns:p14="http://schemas.microsoft.com/office/powerpoint/2010/main" val="423289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B58E1CF-8877-445C-91DC-ED128D97943B}" type="slidenum">
              <a:rPr lang="en-GB" smtClean="0"/>
              <a:t>1</a:t>
            </a:fld>
            <a:endParaRPr lang="en-GB"/>
          </a:p>
        </p:txBody>
      </p:sp>
    </p:spTree>
    <p:extLst>
      <p:ext uri="{BB962C8B-B14F-4D97-AF65-F5344CB8AC3E}">
        <p14:creationId xmlns:p14="http://schemas.microsoft.com/office/powerpoint/2010/main" val="56151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গুরুত্বপুর্ণ শব্দসমুহ  শিক্ষার্থীদের পুনরায় মনে করিয়ে দিতে পারেন। </a:t>
            </a:r>
            <a:r>
              <a:rPr lang="bn-BD" sz="1200" dirty="0" smtClean="0">
                <a:latin typeface="NikoshBAN" pitchFamily="2" charset="0"/>
                <a:cs typeface="NikoshBAN" pitchFamily="2" charset="0"/>
              </a:rPr>
              <a:t>গুরুত্বপূর্ণ শব্দগুলো শিক্ষার্থীরা</a:t>
            </a:r>
            <a:r>
              <a:rPr lang="bn-BD" sz="1200" baseline="0" dirty="0" smtClean="0">
                <a:latin typeface="NikoshBAN" pitchFamily="2" charset="0"/>
                <a:cs typeface="NikoshBAN" pitchFamily="2" charset="0"/>
              </a:rPr>
              <a:t> খাতায় লিখে নিবে ,যাতে বাসায় গিয়ে পুনরায় পাঠটি অনুশীলন করতে পারে ।  </a:t>
            </a:r>
            <a:endParaRPr lang="en-US" dirty="0" smtClean="0">
              <a:latin typeface="NikoshBAN" pitchFamily="2" charset="0"/>
              <a:cs typeface="NikoshBAN" pitchFamily="2" charset="0"/>
            </a:endParaRPr>
          </a:p>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13</a:t>
            </a:fld>
            <a:endParaRPr lang="en-GB"/>
          </a:p>
        </p:txBody>
      </p:sp>
    </p:spTree>
    <p:extLst>
      <p:ext uri="{BB962C8B-B14F-4D97-AF65-F5344CB8AC3E}">
        <p14:creationId xmlns:p14="http://schemas.microsoft.com/office/powerpoint/2010/main" val="209833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14</a:t>
            </a:fld>
            <a:endParaRPr lang="en-GB"/>
          </a:p>
        </p:txBody>
      </p:sp>
    </p:spTree>
    <p:extLst>
      <p:ext uri="{BB962C8B-B14F-4D97-AF65-F5344CB8AC3E}">
        <p14:creationId xmlns:p14="http://schemas.microsoft.com/office/powerpoint/2010/main" val="252211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15</a:t>
            </a:fld>
            <a:endParaRPr lang="en-GB"/>
          </a:p>
        </p:txBody>
      </p:sp>
    </p:spTree>
    <p:extLst>
      <p:ext uri="{BB962C8B-B14F-4D97-AF65-F5344CB8AC3E}">
        <p14:creationId xmlns:p14="http://schemas.microsoft.com/office/powerpoint/2010/main" val="119799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dirty="0" smtClean="0">
                <a:latin typeface="NikoshBAN" panose="02000000000000000000" pitchFamily="2" charset="0"/>
                <a:cs typeface="NikoshBAN" panose="02000000000000000000" pitchFamily="2" charset="0"/>
              </a:rPr>
              <a:t>শ্রেণী</a:t>
            </a:r>
            <a:r>
              <a:rPr lang="bn-BD" baseline="0" dirty="0" smtClean="0">
                <a:latin typeface="NikoshBAN" panose="02000000000000000000" pitchFamily="2" charset="0"/>
                <a:cs typeface="NikoshBAN" panose="02000000000000000000" pitchFamily="2" charset="0"/>
              </a:rPr>
              <a:t> ব্যবস্থাপনার প্রাথমিক পর্যায়ে শিক্ষার্থীদের মনোযোগ আকর্ষণের উদ্দেশ্যে </a:t>
            </a:r>
            <a:r>
              <a:rPr lang="bn-BD" dirty="0" smtClean="0">
                <a:latin typeface="NikoshBAN" panose="02000000000000000000" pitchFamily="2" charset="0"/>
                <a:cs typeface="NikoshBAN" panose="02000000000000000000" pitchFamily="2" charset="0"/>
              </a:rPr>
              <a:t>স্বাগতম স্লাইডটি। সংশ্লিষ্ট</a:t>
            </a:r>
            <a:r>
              <a:rPr lang="bn-BD" baseline="0" dirty="0" smtClean="0">
                <a:latin typeface="NikoshBAN" panose="02000000000000000000" pitchFamily="2" charset="0"/>
                <a:cs typeface="NikoshBAN" panose="02000000000000000000" pitchFamily="2" charset="0"/>
              </a:rPr>
              <a:t> ছবিটি দ্বারা</a:t>
            </a:r>
            <a:r>
              <a:rPr lang="bn-BD" dirty="0" smtClean="0">
                <a:latin typeface="NikoshBAN" panose="02000000000000000000" pitchFamily="2" charset="0"/>
                <a:cs typeface="NikoshBAN" panose="02000000000000000000" pitchFamily="2" charset="0"/>
              </a:rPr>
              <a:t> পাঠের</a:t>
            </a:r>
            <a:r>
              <a:rPr lang="bn-BD" baseline="0" dirty="0" smtClean="0">
                <a:latin typeface="NikoshBAN" panose="02000000000000000000" pitchFamily="2" charset="0"/>
                <a:cs typeface="NikoshBAN" panose="02000000000000000000" pitchFamily="2" charset="0"/>
              </a:rPr>
              <a:t> প্রেক্ষাপট বোঝানো হয়েছে । স্বাগতম স্লাইডটি নিয়ে</a:t>
            </a:r>
            <a:r>
              <a:rPr lang="en-US" baseline="0" dirty="0" smtClean="0">
                <a:latin typeface="NikoshBAN" panose="02000000000000000000" pitchFamily="2" charset="0"/>
                <a:cs typeface="NikoshBAN" panose="02000000000000000000" pitchFamily="2" charset="0"/>
              </a:rPr>
              <a:t> </a:t>
            </a:r>
            <a:r>
              <a:rPr lang="bn-BD" baseline="0" dirty="0" smtClean="0">
                <a:latin typeface="NikoshBAN" panose="02000000000000000000" pitchFamily="2" charset="0"/>
                <a:cs typeface="NikoshBAN" panose="02000000000000000000" pitchFamily="2" charset="0"/>
              </a:rPr>
              <a:t>শিক্ষার্থীদের কোন প্রশ্ন না থাকলে  কোনো আলোচনা নয় । </a:t>
            </a:r>
            <a:endParaRPr lang="en-US" dirty="0" smtClean="0">
              <a:latin typeface="NikoshBAN" panose="02000000000000000000" pitchFamily="2" charset="0"/>
              <a:cs typeface="NikoshBAN" panose="02000000000000000000" pitchFamily="2" charset="0"/>
            </a:endParaRPr>
          </a:p>
          <a:p>
            <a:endParaRPr lang="en-US"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2</a:t>
            </a:fld>
            <a:endParaRPr lang="en-GB"/>
          </a:p>
        </p:txBody>
      </p:sp>
    </p:spTree>
    <p:extLst>
      <p:ext uri="{BB962C8B-B14F-4D97-AF65-F5344CB8AC3E}">
        <p14:creationId xmlns:p14="http://schemas.microsoft.com/office/powerpoint/2010/main" val="8495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200" dirty="0" smtClean="0">
                <a:latin typeface="NikoshBAN" pitchFamily="2" charset="0"/>
                <a:cs typeface="NikoshBAN" pitchFamily="2" charset="0"/>
              </a:rPr>
              <a:t>পাঠ</a:t>
            </a:r>
            <a:r>
              <a:rPr lang="bn-BD" sz="1200" baseline="0" dirty="0" smtClean="0">
                <a:latin typeface="NikoshBAN" pitchFamily="2" charset="0"/>
                <a:cs typeface="NikoshBAN" pitchFamily="2" charset="0"/>
              </a:rPr>
              <a:t> শিরোনাম বের করার জন্য ছোট ছোট প্রশ্ন করা যেতে পারে ।যেমন ১। নিচের চিত্রে কী দেখছ ?২।এই যে বীজ থেকে গাছ ,গাছ থেকে ফুল ,ফুল থেকে ফল  হচ্ছে—এটি যে প্রক্রিয়ার মধ্য দিয়ে হচ্ছে সেই প্রক্রিয়ার নাম কী তা তোমরা বলতে পারবে? তোমরা ঠিক ধরেছ - আজ আমরা পড়ব নিষেক ও ফলের সৃষ্টি  । আজকের পাঠের মানসিক পরিবেশ তৈরির  চেষ্টা করা হয়েছে। তবে বিষয় শিক্ষক  ভিন্ন উপায়ে ও এ  কাজটি করতে পারেন।</a:t>
            </a:r>
            <a:endParaRPr lang="en-US" sz="1200" dirty="0" smtClean="0">
              <a:latin typeface="NikoshBAN" panose="02000000000000000000" pitchFamily="2" charset="0"/>
              <a:cs typeface="NikoshBAN" panose="02000000000000000000" pitchFamily="2" charset="0"/>
            </a:endParaRPr>
          </a:p>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4</a:t>
            </a:fld>
            <a:endParaRPr lang="en-GB"/>
          </a:p>
        </p:txBody>
      </p:sp>
    </p:spTree>
    <p:extLst>
      <p:ext uri="{BB962C8B-B14F-4D97-AF65-F5344CB8AC3E}">
        <p14:creationId xmlns:p14="http://schemas.microsoft.com/office/powerpoint/2010/main" val="323274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200" kern="1200" dirty="0" smtClean="0">
                <a:solidFill>
                  <a:schemeClr val="tx1"/>
                </a:solidFill>
                <a:latin typeface="NikoshBAN" panose="02000000000000000000" pitchFamily="2" charset="0"/>
                <a:ea typeface="+mn-ea"/>
                <a:cs typeface="NikoshBAN" panose="02000000000000000000" pitchFamily="2" charset="0"/>
              </a:rPr>
              <a:t>আজকের</a:t>
            </a:r>
            <a:r>
              <a:rPr lang="bn-BD" sz="1200" kern="1200" baseline="0" dirty="0" smtClean="0">
                <a:solidFill>
                  <a:schemeClr val="tx1"/>
                </a:solidFill>
                <a:latin typeface="NikoshBAN" panose="02000000000000000000" pitchFamily="2" charset="0"/>
                <a:ea typeface="+mn-ea"/>
                <a:cs typeface="NikoshBAN" panose="02000000000000000000" pitchFamily="2" charset="0"/>
              </a:rPr>
              <a:t> পাঠের প্রথম শিখনফল অর্জনের উদ্দেশ্যে এই স্লাইডটি প্রদর্শন করা হয়েছে শ্রেণিতে উপস্থাপনের সময়  স্লাইডে উল্লেখিত প্রশ্নগুলো মুছে দিয়ে আপনার নিজের মতো করে প্রশ্ন করতে পারেন । বিষয় শিক্ষক অন্য কোন যুক্তিযুক্ত উপায়েও এ কাজটি করতে পারেন।</a:t>
            </a:r>
            <a:endParaRPr lang="en-US" dirty="0" smtClean="0">
              <a:latin typeface="NikoshBAN" panose="02000000000000000000" pitchFamily="2" charset="0"/>
              <a:cs typeface="NikoshBAN" panose="02000000000000000000" pitchFamily="2" charset="0"/>
            </a:endParaRPr>
          </a:p>
          <a:p>
            <a:endParaRPr lang="en-US" dirty="0" smtClean="0"/>
          </a:p>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6</a:t>
            </a:fld>
            <a:endParaRPr lang="en-GB"/>
          </a:p>
        </p:txBody>
      </p:sp>
    </p:spTree>
    <p:extLst>
      <p:ext uri="{BB962C8B-B14F-4D97-AF65-F5344CB8AC3E}">
        <p14:creationId xmlns:p14="http://schemas.microsoft.com/office/powerpoint/2010/main" val="263947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7</a:t>
            </a:fld>
            <a:endParaRPr lang="en-GB"/>
          </a:p>
        </p:txBody>
      </p:sp>
    </p:spTree>
    <p:extLst>
      <p:ext uri="{BB962C8B-B14F-4D97-AF65-F5344CB8AC3E}">
        <p14:creationId xmlns:p14="http://schemas.microsoft.com/office/powerpoint/2010/main" val="392822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9</a:t>
            </a:fld>
            <a:endParaRPr lang="en-GB"/>
          </a:p>
        </p:txBody>
      </p:sp>
    </p:spTree>
    <p:extLst>
      <p:ext uri="{BB962C8B-B14F-4D97-AF65-F5344CB8AC3E}">
        <p14:creationId xmlns:p14="http://schemas.microsoft.com/office/powerpoint/2010/main" val="116474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bn-BD" dirty="0" smtClean="0">
                <a:latin typeface="NikoshBAN" panose="02000000000000000000" pitchFamily="2" charset="0"/>
                <a:cs typeface="NikoshBAN" panose="02000000000000000000" pitchFamily="2" charset="0"/>
              </a:rPr>
              <a:t>এক্ষেত্রে</a:t>
            </a:r>
            <a:r>
              <a:rPr lang="bn-BD" baseline="0" dirty="0" smtClean="0">
                <a:latin typeface="NikoshBAN" panose="02000000000000000000" pitchFamily="2" charset="0"/>
                <a:cs typeface="NikoshBAN" panose="02000000000000000000" pitchFamily="2" charset="0"/>
              </a:rPr>
              <a:t> পোষ্টার পেপার ,রংগীন পেন্সিল সরবরাহ করতে হবে / শিক্ষার্থীদের রঙ পেন্সিল আনতে বলা যেতে পারে ।</a:t>
            </a:r>
            <a:endParaRPr lang="en-GB"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AB58E1CF-8877-445C-91DC-ED128D97943B}" type="slidenum">
              <a:rPr lang="en-GB" smtClean="0"/>
              <a:t>10</a:t>
            </a:fld>
            <a:endParaRPr lang="en-GB"/>
          </a:p>
        </p:txBody>
      </p:sp>
    </p:spTree>
    <p:extLst>
      <p:ext uri="{BB962C8B-B14F-4D97-AF65-F5344CB8AC3E}">
        <p14:creationId xmlns:p14="http://schemas.microsoft.com/office/powerpoint/2010/main" val="12081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11</a:t>
            </a:fld>
            <a:endParaRPr lang="en-GB"/>
          </a:p>
        </p:txBody>
      </p:sp>
    </p:spTree>
    <p:extLst>
      <p:ext uri="{BB962C8B-B14F-4D97-AF65-F5344CB8AC3E}">
        <p14:creationId xmlns:p14="http://schemas.microsoft.com/office/powerpoint/2010/main" val="427213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dirty="0" smtClean="0">
                <a:latin typeface="NikoshBAN" pitchFamily="2" charset="0"/>
                <a:cs typeface="NikoshBAN" pitchFamily="2" charset="0"/>
              </a:rPr>
              <a:t>বাড়ির</a:t>
            </a:r>
            <a:r>
              <a:rPr lang="bn-BD" baseline="0" dirty="0" smtClean="0">
                <a:latin typeface="NikoshBAN" pitchFamily="2" charset="0"/>
                <a:cs typeface="NikoshBAN" pitchFamily="2" charset="0"/>
              </a:rPr>
              <a:t> কাজের বিষয়টিতে আজকের পাঠের অর্জিত শিখন দ্বারা শিক্ষার্থীরা যেন তাদের নিজ নিজ  সৃজনশীল প্রতিভার বিকাশ ঘটাতে পারে সে উদ্দেশ্যে  কাজ দেওয়া যেতে পারে ।</a:t>
            </a: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লক্ষ্য রাখবেন যেন শিক্ষার্থীরা বাড়ির কাজ খাতায় তুলে নেয় । বাড়ির কাজে যদি চিত্র থাকে তবে চিত্রটি অবশ্যই শিক্ষার্থীদের প্রিন্ট করে দিতে হবে ।</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AB58E1CF-8877-445C-91DC-ED128D97943B}" type="slidenum">
              <a:rPr lang="en-GB" smtClean="0"/>
              <a:t>12</a:t>
            </a:fld>
            <a:endParaRPr lang="en-GB"/>
          </a:p>
        </p:txBody>
      </p:sp>
    </p:spTree>
    <p:extLst>
      <p:ext uri="{BB962C8B-B14F-4D97-AF65-F5344CB8AC3E}">
        <p14:creationId xmlns:p14="http://schemas.microsoft.com/office/powerpoint/2010/main" val="138250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24903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315867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376151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067316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01/11/2015</a:t>
            </a:r>
            <a:endParaRPr lang="en-GB"/>
          </a:p>
        </p:txBody>
      </p:sp>
      <p:sp>
        <p:nvSpPr>
          <p:cNvPr id="5" name="Footer Placeholder 4"/>
          <p:cNvSpPr>
            <a:spLocks noGrp="1"/>
          </p:cNvSpPr>
          <p:nvPr>
            <p:ph type="ftr" sz="quarter" idx="11"/>
          </p:nvPr>
        </p:nvSpPr>
        <p:spPr/>
        <p:txBody>
          <a:bodyPr/>
          <a:lstStyle/>
          <a:p>
            <a:r>
              <a:rPr lang="as-IN" smtClean="0"/>
              <a:t>আফরোজা,রংপুর </a:t>
            </a:r>
            <a:endParaRPr lang="en-GB"/>
          </a:p>
        </p:txBody>
      </p:sp>
      <p:sp>
        <p:nvSpPr>
          <p:cNvPr id="6" name="Slide Number Placeholder 5"/>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08908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01/11/2015</a:t>
            </a:r>
            <a:endParaRPr lang="en-GB"/>
          </a:p>
        </p:txBody>
      </p:sp>
      <p:sp>
        <p:nvSpPr>
          <p:cNvPr id="6" name="Footer Placeholder 5"/>
          <p:cNvSpPr>
            <a:spLocks noGrp="1"/>
          </p:cNvSpPr>
          <p:nvPr>
            <p:ph type="ftr" sz="quarter" idx="11"/>
          </p:nvPr>
        </p:nvSpPr>
        <p:spPr/>
        <p:txBody>
          <a:bodyPr/>
          <a:lstStyle/>
          <a:p>
            <a:r>
              <a:rPr lang="as-IN" smtClean="0"/>
              <a:t>আফরোজা,রংপুর </a:t>
            </a:r>
            <a:endParaRPr lang="en-GB"/>
          </a:p>
        </p:txBody>
      </p:sp>
      <p:sp>
        <p:nvSpPr>
          <p:cNvPr id="7" name="Slide Number Placeholder 6"/>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2846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01/11/2015</a:t>
            </a:r>
            <a:endParaRPr lang="en-GB"/>
          </a:p>
        </p:txBody>
      </p:sp>
      <p:sp>
        <p:nvSpPr>
          <p:cNvPr id="8" name="Footer Placeholder 7"/>
          <p:cNvSpPr>
            <a:spLocks noGrp="1"/>
          </p:cNvSpPr>
          <p:nvPr>
            <p:ph type="ftr" sz="quarter" idx="11"/>
          </p:nvPr>
        </p:nvSpPr>
        <p:spPr/>
        <p:txBody>
          <a:bodyPr/>
          <a:lstStyle/>
          <a:p>
            <a:r>
              <a:rPr lang="as-IN" smtClean="0"/>
              <a:t>আফরোজা,রংপুর </a:t>
            </a:r>
            <a:endParaRPr lang="en-GB"/>
          </a:p>
        </p:txBody>
      </p:sp>
      <p:sp>
        <p:nvSpPr>
          <p:cNvPr id="9" name="Slide Number Placeholder 8"/>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80401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01/11/2015</a:t>
            </a:r>
            <a:endParaRPr lang="en-GB"/>
          </a:p>
        </p:txBody>
      </p:sp>
      <p:sp>
        <p:nvSpPr>
          <p:cNvPr id="4" name="Footer Placeholder 3"/>
          <p:cNvSpPr>
            <a:spLocks noGrp="1"/>
          </p:cNvSpPr>
          <p:nvPr>
            <p:ph type="ftr" sz="quarter" idx="11"/>
          </p:nvPr>
        </p:nvSpPr>
        <p:spPr/>
        <p:txBody>
          <a:bodyPr/>
          <a:lstStyle/>
          <a:p>
            <a:r>
              <a:rPr lang="as-IN" smtClean="0"/>
              <a:t>আফরোজা,রংপুর </a:t>
            </a:r>
            <a:endParaRPr lang="en-GB"/>
          </a:p>
        </p:txBody>
      </p:sp>
      <p:sp>
        <p:nvSpPr>
          <p:cNvPr id="5" name="Slide Number Placeholder 4"/>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5004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01/11/2015</a:t>
            </a:r>
            <a:endParaRPr lang="en-GB"/>
          </a:p>
        </p:txBody>
      </p:sp>
      <p:sp>
        <p:nvSpPr>
          <p:cNvPr id="3" name="Footer Placeholder 2"/>
          <p:cNvSpPr>
            <a:spLocks noGrp="1"/>
          </p:cNvSpPr>
          <p:nvPr>
            <p:ph type="ftr" sz="quarter" idx="11"/>
          </p:nvPr>
        </p:nvSpPr>
        <p:spPr/>
        <p:txBody>
          <a:bodyPr/>
          <a:lstStyle/>
          <a:p>
            <a:r>
              <a:rPr lang="as-IN" smtClean="0"/>
              <a:t>আফরোজা,রংপুর </a:t>
            </a:r>
            <a:endParaRPr lang="en-GB"/>
          </a:p>
        </p:txBody>
      </p:sp>
      <p:sp>
        <p:nvSpPr>
          <p:cNvPr id="4" name="Slide Number Placeholder 3"/>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63968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01/11/2015</a:t>
            </a:r>
            <a:endParaRPr lang="en-GB"/>
          </a:p>
        </p:txBody>
      </p:sp>
      <p:sp>
        <p:nvSpPr>
          <p:cNvPr id="6" name="Footer Placeholder 5"/>
          <p:cNvSpPr>
            <a:spLocks noGrp="1"/>
          </p:cNvSpPr>
          <p:nvPr>
            <p:ph type="ftr" sz="quarter" idx="11"/>
          </p:nvPr>
        </p:nvSpPr>
        <p:spPr/>
        <p:txBody>
          <a:bodyPr/>
          <a:lstStyle/>
          <a:p>
            <a:r>
              <a:rPr lang="as-IN" smtClean="0"/>
              <a:t>আফরোজা,রংপুর </a:t>
            </a:r>
            <a:endParaRPr lang="en-GB"/>
          </a:p>
        </p:txBody>
      </p:sp>
      <p:sp>
        <p:nvSpPr>
          <p:cNvPr id="7" name="Slide Number Placeholder 6"/>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293893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01/11/2015</a:t>
            </a:r>
            <a:endParaRPr lang="en-GB"/>
          </a:p>
        </p:txBody>
      </p:sp>
      <p:sp>
        <p:nvSpPr>
          <p:cNvPr id="6" name="Footer Placeholder 5"/>
          <p:cNvSpPr>
            <a:spLocks noGrp="1"/>
          </p:cNvSpPr>
          <p:nvPr>
            <p:ph type="ftr" sz="quarter" idx="11"/>
          </p:nvPr>
        </p:nvSpPr>
        <p:spPr/>
        <p:txBody>
          <a:bodyPr/>
          <a:lstStyle/>
          <a:p>
            <a:r>
              <a:rPr lang="as-IN" smtClean="0"/>
              <a:t>আফরোজা,রংপুর </a:t>
            </a:r>
            <a:endParaRPr lang="en-GB"/>
          </a:p>
        </p:txBody>
      </p:sp>
      <p:sp>
        <p:nvSpPr>
          <p:cNvPr id="7" name="Slide Number Placeholder 6"/>
          <p:cNvSpPr>
            <a:spLocks noGrp="1"/>
          </p:cNvSpPr>
          <p:nvPr>
            <p:ph type="sldNum" sz="quarter" idx="12"/>
          </p:nvPr>
        </p:nvSpPr>
        <p:spPr/>
        <p:txBody>
          <a:bodyPr/>
          <a:lstStyle/>
          <a:p>
            <a:fld id="{0B993841-1347-4E5A-914A-25B2DED445B1}" type="slidenum">
              <a:rPr lang="en-GB" smtClean="0"/>
              <a:t>‹#›</a:t>
            </a:fld>
            <a:endParaRPr lang="en-GB"/>
          </a:p>
        </p:txBody>
      </p:sp>
    </p:spTree>
    <p:extLst>
      <p:ext uri="{BB962C8B-B14F-4D97-AF65-F5344CB8AC3E}">
        <p14:creationId xmlns:p14="http://schemas.microsoft.com/office/powerpoint/2010/main" val="164050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01/11/2015</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s-IN" smtClean="0"/>
              <a:t>আফরোজা,রংপুর </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93841-1347-4E5A-914A-25B2DED445B1}" type="slidenum">
              <a:rPr lang="en-GB" smtClean="0"/>
              <a:t>‹#›</a:t>
            </a:fld>
            <a:endParaRPr lang="en-GB"/>
          </a:p>
        </p:txBody>
      </p:sp>
      <p:sp>
        <p:nvSpPr>
          <p:cNvPr id="7" name="Rectangle 6"/>
          <p:cNvSpPr/>
          <p:nvPr userDrawn="1"/>
        </p:nvSpPr>
        <p:spPr>
          <a:xfrm>
            <a:off x="0" y="0"/>
            <a:ext cx="12192000" cy="6858000"/>
          </a:xfrm>
          <a:prstGeom prst="rect">
            <a:avLst/>
          </a:prstGeom>
          <a:noFill/>
          <a:ln w="187325" cmpd="dbl">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749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0.png"/><Relationship Id="rId3" Type="http://schemas.openxmlformats.org/officeDocument/2006/relationships/slideLayout" Target="../slideLayouts/slideLayout7.xml"/><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jpg"/><Relationship Id="rId10" Type="http://schemas.openxmlformats.org/officeDocument/2006/relationships/image" Target="../media/image27.png"/><Relationship Id="rId4" Type="http://schemas.openxmlformats.org/officeDocument/2006/relationships/notesSlide" Target="../notesSlides/notesSlide6.xml"/><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5065044" y="797257"/>
            <a:ext cx="2133600" cy="99060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r>
              <a:rPr lang="bn-BD" dirty="0" smtClean="0">
                <a:solidFill>
                  <a:schemeClr val="tx1"/>
                </a:solidFill>
                <a:latin typeface="NikoshBAN" pitchFamily="2" charset="0"/>
                <a:cs typeface="NikoshBAN" pitchFamily="2" charset="0"/>
              </a:rPr>
              <a:t>দৃষ্টি আকর্ষণ</a:t>
            </a:r>
            <a:endParaRPr lang="en-US" dirty="0">
              <a:solidFill>
                <a:schemeClr val="tx1"/>
              </a:solidFill>
              <a:latin typeface="NikoshBAN" pitchFamily="2" charset="0"/>
              <a:cs typeface="NikoshBAN" pitchFamily="2" charset="0"/>
            </a:endParaRPr>
          </a:p>
        </p:txBody>
      </p:sp>
      <p:sp>
        <p:nvSpPr>
          <p:cNvPr id="7" name="Round Diagonal Corner Rectangle 6"/>
          <p:cNvSpPr/>
          <p:nvPr/>
        </p:nvSpPr>
        <p:spPr>
          <a:xfrm>
            <a:off x="2057400" y="2114120"/>
            <a:ext cx="8077200" cy="3915966"/>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bn-BD" sz="2800" dirty="0">
                <a:latin typeface="NikoshBAN" pitchFamily="2" charset="0"/>
                <a:cs typeface="NikoshBAN" pitchFamily="2" charset="0"/>
              </a:rPr>
              <a:t>সম্মানিত শিক্ষকবৃন্দ  প্রতি স্লাইডের নিচে পাঠটি কিভাবে শ্রেণিকক্ষে উপস্থাপন করতে হবে তার প্রয়োজনীয় নির্দেশনা স্লাইডের </a:t>
            </a:r>
            <a:r>
              <a:rPr lang="en-US" sz="2800" dirty="0" err="1" smtClean="0">
                <a:latin typeface="NikoshBAN" pitchFamily="2" charset="0"/>
                <a:cs typeface="NikoshBAN" pitchFamily="2" charset="0"/>
              </a:rPr>
              <a:t>নি</a:t>
            </a:r>
            <a:r>
              <a:rPr lang="bn-BD" sz="2800" dirty="0" smtClean="0">
                <a:latin typeface="NikoshBAN" pitchFamily="2" charset="0"/>
                <a:cs typeface="NikoshBAN" pitchFamily="2" charset="0"/>
              </a:rPr>
              <a:t>চে </a:t>
            </a:r>
            <a:r>
              <a:rPr lang="en-US" sz="2800" dirty="0">
                <a:latin typeface="NikoshBAN" pitchFamily="2" charset="0"/>
                <a:cs typeface="NikoshBAN" pitchFamily="2" charset="0"/>
              </a:rPr>
              <a:t>Note </a:t>
            </a:r>
            <a:r>
              <a:rPr lang="bn-BD" sz="2800" dirty="0">
                <a:latin typeface="NikoshBAN" pitchFamily="2" charset="0"/>
                <a:cs typeface="NikoshBAN" pitchFamily="2" charset="0"/>
              </a:rPr>
              <a:t>আকারে দেয়া আছে </a:t>
            </a:r>
            <a:r>
              <a:rPr lang="bn-BD" sz="2800" dirty="0" smtClean="0">
                <a:latin typeface="NikoshBAN" pitchFamily="2" charset="0"/>
                <a:cs typeface="NikoshBAN" pitchFamily="2" charset="0"/>
              </a:rPr>
              <a:t>। পাঠটি উপস্থাপনের আগে পাঠ্যপুস্তকের সংশ্লিষ্ট পাঠের সাথে মিলিয়ে নিতে অনুরোধ করা </a:t>
            </a:r>
            <a:r>
              <a:rPr lang="en-US" sz="2800" dirty="0" err="1" smtClean="0">
                <a:latin typeface="NikoshBAN" pitchFamily="2" charset="0"/>
                <a:cs typeface="NikoshBAN" pitchFamily="2" charset="0"/>
              </a:rPr>
              <a:t>হলো</a:t>
            </a:r>
            <a:r>
              <a:rPr lang="bn-BD" sz="2800" dirty="0" smtClean="0">
                <a:latin typeface="NikoshBAN" pitchFamily="2" charset="0"/>
                <a:cs typeface="NikoshBAN" pitchFamily="2" charset="0"/>
              </a:rPr>
              <a:t> । </a:t>
            </a:r>
          </a:p>
          <a:p>
            <a:pPr algn="ctr"/>
            <a:r>
              <a:rPr lang="en-US" sz="2800" dirty="0" smtClean="0">
                <a:latin typeface="NikoshBAN" pitchFamily="2" charset="0"/>
                <a:cs typeface="NikoshBAN" pitchFamily="2" charset="0"/>
              </a:rPr>
              <a:t>F</a:t>
            </a:r>
            <a:r>
              <a:rPr lang="en-US" sz="2000" dirty="0" smtClean="0">
                <a:latin typeface="Arial" pitchFamily="34" charset="0"/>
                <a:cs typeface="NikoshBAN" pitchFamily="2" charset="0"/>
              </a:rPr>
              <a:t>5 </a:t>
            </a:r>
            <a:r>
              <a:rPr lang="bn-BD" sz="2800" dirty="0" smtClean="0">
                <a:latin typeface="NikoshBAN" pitchFamily="2" charset="0"/>
                <a:cs typeface="NikoshBAN" pitchFamily="2" charset="0"/>
              </a:rPr>
              <a:t>চেপে </a:t>
            </a:r>
            <a:r>
              <a:rPr lang="bn-BD" sz="2800" dirty="0">
                <a:latin typeface="NikoshBAN" pitchFamily="2" charset="0"/>
                <a:cs typeface="NikoshBAN" pitchFamily="2" charset="0"/>
              </a:rPr>
              <a:t>উপস্থাপন শুরু করা যেতে পারে </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তাহলে </a:t>
            </a:r>
            <a:r>
              <a:rPr lang="en-US" sz="2800" dirty="0" smtClean="0">
                <a:latin typeface="NikoshBAN" pitchFamily="2" charset="0"/>
                <a:cs typeface="NikoshBAN" pitchFamily="2" charset="0"/>
              </a:rPr>
              <a:t>Hide slide show </a:t>
            </a:r>
            <a:r>
              <a:rPr lang="bn-BD" sz="2800" dirty="0" smtClean="0">
                <a:latin typeface="NikoshBAN" pitchFamily="2" charset="0"/>
                <a:cs typeface="NikoshBAN" pitchFamily="2" charset="0"/>
              </a:rPr>
              <a:t>করবে না । </a:t>
            </a:r>
            <a:endParaRPr lang="en-US" sz="2800" dirty="0" smtClean="0">
              <a:latin typeface="NikoshBAN" pitchFamily="2" charset="0"/>
              <a:cs typeface="NikoshBAN" pitchFamily="2" charset="0"/>
            </a:endParaRPr>
          </a:p>
          <a:p>
            <a:pPr algn="ctr"/>
            <a:r>
              <a:rPr lang="bn-BD" sz="2800" dirty="0">
                <a:solidFill>
                  <a:srgbClr val="9900CC"/>
                </a:solidFill>
                <a:latin typeface="NikoshBAN" pitchFamily="2" charset="0"/>
                <a:cs typeface="NikoshBAN" pitchFamily="2" charset="0"/>
              </a:rPr>
              <a:t>পাশাপাশি আপনাদের নিজস্ব চিন্তা-চেতনা দ্বারা পাঠ উপস্থাপন </a:t>
            </a:r>
            <a:r>
              <a:rPr lang="bn-BD" sz="2800" dirty="0" smtClean="0">
                <a:solidFill>
                  <a:srgbClr val="9900CC"/>
                </a:solidFill>
                <a:latin typeface="NikoshBAN" pitchFamily="2" charset="0"/>
                <a:cs typeface="NikoshBAN" pitchFamily="2" charset="0"/>
              </a:rPr>
              <a:t>আরও বেশ</a:t>
            </a:r>
            <a:r>
              <a:rPr lang="en-US" sz="2800" dirty="0">
                <a:solidFill>
                  <a:srgbClr val="9900CC"/>
                </a:solidFill>
                <a:latin typeface="NikoshBAN" pitchFamily="2" charset="0"/>
                <a:cs typeface="NikoshBAN" pitchFamily="2" charset="0"/>
              </a:rPr>
              <a:t>ি</a:t>
            </a:r>
            <a:r>
              <a:rPr lang="bn-BD" sz="2800" dirty="0" smtClean="0">
                <a:solidFill>
                  <a:srgbClr val="9900CC"/>
                </a:solidFill>
                <a:latin typeface="NikoshBAN" pitchFamily="2" charset="0"/>
                <a:cs typeface="NikoshBAN" pitchFamily="2" charset="0"/>
              </a:rPr>
              <a:t> </a:t>
            </a:r>
            <a:r>
              <a:rPr lang="bn-BD" sz="2800" dirty="0">
                <a:solidFill>
                  <a:srgbClr val="9900CC"/>
                </a:solidFill>
                <a:latin typeface="NikoshBAN" pitchFamily="2" charset="0"/>
                <a:cs typeface="NikoshBAN" pitchFamily="2" charset="0"/>
              </a:rPr>
              <a:t>ফলপ্রসূ করতে পারবেন বলে আশা করছি </a:t>
            </a:r>
            <a:r>
              <a:rPr lang="bn-BD" sz="2800" dirty="0" smtClean="0">
                <a:solidFill>
                  <a:srgbClr val="9900CC"/>
                </a:solidFill>
                <a:latin typeface="NikoshBAN" pitchFamily="2" charset="0"/>
                <a:cs typeface="NikoshBAN" pitchFamily="2" charset="0"/>
              </a:rPr>
              <a:t>।</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15699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10</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990599" y="609600"/>
            <a:ext cx="2882153" cy="830997"/>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txBody>
          <a:bodyPr wrap="square" rtlCol="0">
            <a:spAutoFit/>
          </a:bodyPr>
          <a:lstStyle/>
          <a:p>
            <a:r>
              <a:rPr lang="bn-BD" sz="4800" dirty="0" smtClean="0">
                <a:latin typeface="NikoshBAN" pitchFamily="2" charset="0"/>
                <a:cs typeface="NikoshBAN" pitchFamily="2" charset="0"/>
              </a:rPr>
              <a:t>দলগত কাজ</a:t>
            </a:r>
            <a:endParaRPr lang="en-US" sz="4800" dirty="0">
              <a:latin typeface="NikoshBAN" pitchFamily="2" charset="0"/>
              <a:cs typeface="NikoshBAN" pitchFamily="2" charset="0"/>
            </a:endParaRPr>
          </a:p>
        </p:txBody>
      </p:sp>
      <p:sp>
        <p:nvSpPr>
          <p:cNvPr id="6" name="TextBox 5"/>
          <p:cNvSpPr txBox="1"/>
          <p:nvPr/>
        </p:nvSpPr>
        <p:spPr>
          <a:xfrm>
            <a:off x="8915399" y="732710"/>
            <a:ext cx="1832812" cy="523220"/>
          </a:xfrm>
          <a:prstGeom prst="rect">
            <a:avLst/>
          </a:prstGeom>
          <a:noFill/>
        </p:spPr>
        <p:txBody>
          <a:bodyPr wrap="square" rtlCol="0">
            <a:spAutoFit/>
          </a:bodyPr>
          <a:lstStyle/>
          <a:p>
            <a:r>
              <a:rPr lang="bn-BD" sz="2800" dirty="0" smtClean="0">
                <a:latin typeface="NikoshBAN" pitchFamily="2" charset="0"/>
                <a:cs typeface="NikoshBAN" pitchFamily="2" charset="0"/>
              </a:rPr>
              <a:t>সময় : </a:t>
            </a:r>
            <a:r>
              <a:rPr lang="en-US" sz="2800" dirty="0" smtClean="0">
                <a:latin typeface="NikoshBAN" pitchFamily="2" charset="0"/>
                <a:cs typeface="NikoshBAN" pitchFamily="2" charset="0"/>
              </a:rPr>
              <a:t>১২</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মি</a:t>
            </a:r>
            <a:r>
              <a:rPr lang="bn-BD" sz="2800" dirty="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7" name="TextBox 6"/>
          <p:cNvSpPr txBox="1"/>
          <p:nvPr/>
        </p:nvSpPr>
        <p:spPr>
          <a:xfrm>
            <a:off x="2021541" y="2775089"/>
            <a:ext cx="8148918"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dirty="0" err="1" smtClean="0">
                <a:latin typeface="NikoshBAN" panose="02000000000000000000" pitchFamily="2" charset="0"/>
                <a:cs typeface="NikoshBAN" panose="02000000000000000000" pitchFamily="2" charset="0"/>
              </a:rPr>
              <a:t>স্ত্রী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গ্যামেটোফাইট</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উৎপত্তির</a:t>
            </a:r>
            <a:r>
              <a:rPr lang="en-US" sz="4400" dirty="0" smtClean="0">
                <a:latin typeface="NikoshBAN" panose="02000000000000000000" pitchFamily="2" charset="0"/>
                <a:cs typeface="NikoshBAN" panose="02000000000000000000" pitchFamily="2" charset="0"/>
              </a:rPr>
              <a:t> </a:t>
            </a:r>
            <a:r>
              <a:rPr lang="bn-BD" sz="4400" dirty="0" smtClean="0">
                <a:latin typeface="NikoshBAN" panose="02000000000000000000" pitchFamily="2" charset="0"/>
                <a:cs typeface="NikoshBAN" panose="02000000000000000000" pitchFamily="2" charset="0"/>
              </a:rPr>
              <a:t>চার্ট তৈরি কর ? </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179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11</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443753" y="388624"/>
            <a:ext cx="1905000" cy="769441"/>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smtClean="0">
                <a:latin typeface="NikoshBAN" pitchFamily="2" charset="0"/>
                <a:cs typeface="NikoshBAN" pitchFamily="2" charset="0"/>
              </a:rPr>
              <a:t>মূল্যায়ন </a:t>
            </a:r>
            <a:endParaRPr lang="en-US" sz="4400" dirty="0">
              <a:latin typeface="NikoshBAN" pitchFamily="2" charset="0"/>
              <a:cs typeface="NikoshBAN"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2748" b="3651"/>
          <a:stretch/>
        </p:blipFill>
        <p:spPr>
          <a:xfrm>
            <a:off x="4717117" y="425919"/>
            <a:ext cx="1062802" cy="2918261"/>
          </a:xfrm>
          <a:prstGeom prst="rect">
            <a:avLst/>
          </a:prstGeom>
        </p:spPr>
      </p:pic>
      <p:cxnSp>
        <p:nvCxnSpPr>
          <p:cNvPr id="10" name="Straight Arrow Connector 9"/>
          <p:cNvCxnSpPr>
            <a:stCxn id="13" idx="1"/>
          </p:cNvCxnSpPr>
          <p:nvPr/>
        </p:nvCxnSpPr>
        <p:spPr>
          <a:xfrm flipH="1">
            <a:off x="5647646" y="896455"/>
            <a:ext cx="695922" cy="26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43568" y="634845"/>
            <a:ext cx="645572"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A</a:t>
            </a:r>
            <a:endParaRPr lang="en-GB" sz="2800" dirty="0">
              <a:latin typeface="NikoshBAN" panose="02000000000000000000" pitchFamily="2" charset="0"/>
              <a:cs typeface="NikoshBAN" panose="02000000000000000000" pitchFamily="2" charset="0"/>
            </a:endParaRPr>
          </a:p>
        </p:txBody>
      </p:sp>
      <p:sp>
        <p:nvSpPr>
          <p:cNvPr id="14" name="TextBox 13"/>
          <p:cNvSpPr txBox="1"/>
          <p:nvPr/>
        </p:nvSpPr>
        <p:spPr>
          <a:xfrm>
            <a:off x="6096000" y="1885049"/>
            <a:ext cx="645572" cy="523220"/>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B</a:t>
            </a:r>
            <a:endParaRPr lang="en-GB" sz="2800" dirty="0">
              <a:latin typeface="NikoshBAN" panose="02000000000000000000" pitchFamily="2" charset="0"/>
              <a:cs typeface="NikoshBAN" panose="02000000000000000000" pitchFamily="2" charset="0"/>
            </a:endParaRPr>
          </a:p>
        </p:txBody>
      </p:sp>
      <p:cxnSp>
        <p:nvCxnSpPr>
          <p:cNvPr id="17" name="Straight Arrow Connector 16"/>
          <p:cNvCxnSpPr/>
          <p:nvPr/>
        </p:nvCxnSpPr>
        <p:spPr>
          <a:xfrm flipH="1">
            <a:off x="5346290" y="2093422"/>
            <a:ext cx="695922" cy="268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09800" y="3619472"/>
            <a:ext cx="674594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latin typeface="NikoshBAN" panose="02000000000000000000" pitchFamily="2" charset="0"/>
                <a:cs typeface="NikoshBAN" panose="02000000000000000000" pitchFamily="2" charset="0"/>
              </a:rPr>
              <a:t>১.জেনারেটিভ </a:t>
            </a:r>
            <a:r>
              <a:rPr lang="en-US" sz="3200" dirty="0" err="1" smtClean="0">
                <a:latin typeface="NikoshBAN" panose="02000000000000000000" pitchFamily="2" charset="0"/>
                <a:cs typeface="NikoshBAN" panose="02000000000000000000" pitchFamily="2" charset="0"/>
              </a:rPr>
              <a:t>কোষের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বিভাজন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ঘটে</a:t>
            </a:r>
            <a:r>
              <a:rPr lang="en-US" sz="3200" dirty="0" smtClean="0">
                <a:latin typeface="NikoshBAN" panose="02000000000000000000" pitchFamily="2" charset="0"/>
                <a:cs typeface="NikoshBAN" panose="02000000000000000000" pitchFamily="2" charset="0"/>
              </a:rPr>
              <a:t> ? </a:t>
            </a:r>
            <a:endParaRPr lang="en-GB" sz="3200" dirty="0">
              <a:latin typeface="NikoshBAN" panose="02000000000000000000" pitchFamily="2" charset="0"/>
              <a:cs typeface="NikoshBAN" panose="02000000000000000000" pitchFamily="2" charset="0"/>
            </a:endParaRPr>
          </a:p>
        </p:txBody>
      </p:sp>
      <p:sp>
        <p:nvSpPr>
          <p:cNvPr id="19" name="TextBox 18"/>
          <p:cNvSpPr txBox="1"/>
          <p:nvPr/>
        </p:nvSpPr>
        <p:spPr>
          <a:xfrm>
            <a:off x="2209800" y="4479539"/>
            <a:ext cx="182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ক</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A </a:t>
            </a:r>
            <a:r>
              <a:rPr lang="en-US" sz="3200" dirty="0" err="1" smtClean="0">
                <a:solidFill>
                  <a:srgbClr val="00B0F0"/>
                </a:solidFill>
                <a:latin typeface="NikoshBAN" panose="02000000000000000000" pitchFamily="2" charset="0"/>
                <a:cs typeface="NikoshBAN" panose="02000000000000000000" pitchFamily="2" charset="0"/>
              </a:rPr>
              <a:t>অংশে</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20" name="TextBox 19"/>
          <p:cNvSpPr txBox="1"/>
          <p:nvPr/>
        </p:nvSpPr>
        <p:spPr>
          <a:xfrm>
            <a:off x="6741572" y="5123062"/>
            <a:ext cx="373392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ঘ</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A</a:t>
            </a:r>
            <a:r>
              <a:rPr lang="en-US" sz="3200" dirty="0" err="1" smtClean="0">
                <a:solidFill>
                  <a:srgbClr val="00B0F0"/>
                </a:solidFill>
                <a:latin typeface="NikoshBAN" panose="02000000000000000000" pitchFamily="2" charset="0"/>
                <a:cs typeface="NikoshBAN" panose="02000000000000000000" pitchFamily="2" charset="0"/>
              </a:rPr>
              <a:t>এর</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মাঝে</a:t>
            </a:r>
            <a:r>
              <a:rPr lang="en-US" sz="3200" dirty="0" smtClean="0">
                <a:solidFill>
                  <a:srgbClr val="00B0F0"/>
                </a:solidFill>
                <a:latin typeface="NikoshBAN" panose="02000000000000000000" pitchFamily="2" charset="0"/>
                <a:cs typeface="NikoshBAN" panose="02000000000000000000" pitchFamily="2" charset="0"/>
              </a:rPr>
              <a:t> ও B</a:t>
            </a:r>
            <a:r>
              <a:rPr lang="bn-BD"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অংশে</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21" name="TextBox 20"/>
          <p:cNvSpPr txBox="1"/>
          <p:nvPr/>
        </p:nvSpPr>
        <p:spPr>
          <a:xfrm>
            <a:off x="2209800" y="5296247"/>
            <a:ext cx="238013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গ</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A</a:t>
            </a:r>
            <a:r>
              <a:rPr lang="en-US" sz="3200" dirty="0" smtClean="0">
                <a:solidFill>
                  <a:srgbClr val="00B0F0"/>
                </a:solidFill>
                <a:latin typeface="NikoshBAN" panose="02000000000000000000" pitchFamily="2" charset="0"/>
                <a:cs typeface="NikoshBAN" panose="02000000000000000000" pitchFamily="2" charset="0"/>
              </a:rPr>
              <a:t>ও</a:t>
            </a:r>
            <a:r>
              <a:rPr lang="bn-BD" sz="3200" dirty="0" smtClean="0">
                <a:solidFill>
                  <a:srgbClr val="00B0F0"/>
                </a:solidFill>
                <a:latin typeface="NikoshBAN" panose="02000000000000000000" pitchFamily="2" charset="0"/>
                <a:cs typeface="NikoshBAN" panose="02000000000000000000" pitchFamily="2" charset="0"/>
              </a:rPr>
              <a:t>B </a:t>
            </a:r>
            <a:r>
              <a:rPr lang="en-US" sz="3200" dirty="0" err="1" smtClean="0">
                <a:solidFill>
                  <a:srgbClr val="00B0F0"/>
                </a:solidFill>
                <a:latin typeface="NikoshBAN" panose="02000000000000000000" pitchFamily="2" charset="0"/>
                <a:cs typeface="NikoshBAN" panose="02000000000000000000" pitchFamily="2" charset="0"/>
              </a:rPr>
              <a:t>অংশে</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22" name="TextBox 21"/>
          <p:cNvSpPr txBox="1"/>
          <p:nvPr/>
        </p:nvSpPr>
        <p:spPr>
          <a:xfrm>
            <a:off x="6741572" y="4358264"/>
            <a:ext cx="182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খ</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B </a:t>
            </a:r>
            <a:r>
              <a:rPr lang="en-US" sz="3200" dirty="0" err="1" smtClean="0">
                <a:solidFill>
                  <a:srgbClr val="00B0F0"/>
                </a:solidFill>
                <a:latin typeface="NikoshBAN" panose="02000000000000000000" pitchFamily="2" charset="0"/>
                <a:cs typeface="NikoshBAN" panose="02000000000000000000" pitchFamily="2" charset="0"/>
              </a:rPr>
              <a:t>অংশে</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559" y="623142"/>
            <a:ext cx="1097258" cy="2532135"/>
          </a:xfrm>
          <a:prstGeom prst="rect">
            <a:avLst/>
          </a:prstGeom>
        </p:spPr>
      </p:pic>
      <p:sp>
        <p:nvSpPr>
          <p:cNvPr id="26" name="Oval 25"/>
          <p:cNvSpPr/>
          <p:nvPr/>
        </p:nvSpPr>
        <p:spPr>
          <a:xfrm>
            <a:off x="5396753" y="2169459"/>
            <a:ext cx="430306" cy="50202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2966531" y="3332650"/>
            <a:ext cx="636057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latin typeface="NikoshBAN" panose="02000000000000000000" pitchFamily="2" charset="0"/>
                <a:cs typeface="NikoshBAN" panose="02000000000000000000" pitchFamily="2" charset="0"/>
              </a:rPr>
              <a:t>2.চিহ্নিত </a:t>
            </a:r>
            <a:r>
              <a:rPr lang="en-US" sz="3200" dirty="0" err="1" smtClean="0">
                <a:latin typeface="NikoshBAN" panose="02000000000000000000" pitchFamily="2" charset="0"/>
                <a:cs typeface="NikoshBAN" panose="02000000000000000000" pitchFamily="2" charset="0"/>
              </a:rPr>
              <a:t>অংশটির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 </a:t>
            </a:r>
            <a:endParaRPr lang="en-GB" sz="3200" dirty="0">
              <a:latin typeface="NikoshBAN" panose="02000000000000000000" pitchFamily="2" charset="0"/>
              <a:cs typeface="NikoshBAN" panose="02000000000000000000" pitchFamily="2" charset="0"/>
            </a:endParaRPr>
          </a:p>
        </p:txBody>
      </p:sp>
      <p:sp>
        <p:nvSpPr>
          <p:cNvPr id="28" name="TextBox 27"/>
          <p:cNvSpPr txBox="1"/>
          <p:nvPr/>
        </p:nvSpPr>
        <p:spPr>
          <a:xfrm>
            <a:off x="2966530" y="4192717"/>
            <a:ext cx="182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ক</a:t>
            </a:r>
            <a:r>
              <a:rPr lang="en-US" sz="3200" dirty="0" smtClean="0">
                <a:solidFill>
                  <a:srgbClr val="00B0F0"/>
                </a:solidFill>
                <a:latin typeface="NikoshBAN" panose="02000000000000000000" pitchFamily="2" charset="0"/>
                <a:cs typeface="NikoshBAN" panose="02000000000000000000" pitchFamily="2" charset="0"/>
              </a:rPr>
              <a:t>.</a:t>
            </a:r>
            <a:r>
              <a:rPr lang="en-US" sz="3200" dirty="0" err="1" smtClean="0">
                <a:solidFill>
                  <a:srgbClr val="00B0F0"/>
                </a:solidFill>
                <a:latin typeface="NikoshBAN" panose="02000000000000000000" pitchFamily="2" charset="0"/>
                <a:cs typeface="NikoshBAN" panose="02000000000000000000" pitchFamily="2" charset="0"/>
              </a:rPr>
              <a:t>নিউক্লিয়াস</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29" name="TextBox 28"/>
          <p:cNvSpPr txBox="1"/>
          <p:nvPr/>
        </p:nvSpPr>
        <p:spPr>
          <a:xfrm>
            <a:off x="7498302" y="4836240"/>
            <a:ext cx="182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ঘ</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ডিম্বাণু</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30" name="TextBox 29"/>
          <p:cNvSpPr txBox="1"/>
          <p:nvPr/>
        </p:nvSpPr>
        <p:spPr>
          <a:xfrm>
            <a:off x="2966530" y="5009425"/>
            <a:ext cx="182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গ</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ভ্রূণথলি</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31" name="TextBox 30"/>
          <p:cNvSpPr txBox="1"/>
          <p:nvPr/>
        </p:nvSpPr>
        <p:spPr>
          <a:xfrm>
            <a:off x="7498302" y="4071442"/>
            <a:ext cx="182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খ</a:t>
            </a:r>
            <a:r>
              <a:rPr lang="en-US" sz="3200" dirty="0" smtClean="0">
                <a:solidFill>
                  <a:srgbClr val="00B0F0"/>
                </a:solidFill>
                <a:latin typeface="NikoshBAN" panose="02000000000000000000" pitchFamily="2" charset="0"/>
                <a:cs typeface="NikoshBAN" panose="02000000000000000000" pitchFamily="2" charset="0"/>
              </a:rPr>
              <a:t>.</a:t>
            </a:r>
            <a:r>
              <a:rPr lang="en-US" sz="3200" dirty="0" err="1" smtClean="0">
                <a:solidFill>
                  <a:srgbClr val="00B0F0"/>
                </a:solidFill>
                <a:latin typeface="NikoshBAN" panose="02000000000000000000" pitchFamily="2" charset="0"/>
                <a:cs typeface="NikoshBAN" panose="02000000000000000000" pitchFamily="2" charset="0"/>
              </a:rPr>
              <a:t>পরাগথলি</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23" name="TextBox 22"/>
          <p:cNvSpPr txBox="1"/>
          <p:nvPr/>
        </p:nvSpPr>
        <p:spPr>
          <a:xfrm>
            <a:off x="1628133" y="3505245"/>
            <a:ext cx="943086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3</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Egg apparatus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তিনটিকে</a:t>
            </a:r>
            <a:r>
              <a:rPr lang="en-US" sz="3200" dirty="0" smtClean="0">
                <a:latin typeface="NikoshBAN" panose="02000000000000000000" pitchFamily="2" charset="0"/>
                <a:cs typeface="NikoshBAN" panose="02000000000000000000" pitchFamily="2" charset="0"/>
              </a:rPr>
              <a:t>   ? </a:t>
            </a:r>
            <a:endParaRPr lang="en-GB" sz="3200" dirty="0">
              <a:latin typeface="NikoshBAN" panose="02000000000000000000" pitchFamily="2" charset="0"/>
              <a:cs typeface="NikoshBAN" panose="02000000000000000000" pitchFamily="2" charset="0"/>
            </a:endParaRPr>
          </a:p>
        </p:txBody>
      </p:sp>
      <p:sp>
        <p:nvSpPr>
          <p:cNvPr id="24" name="TextBox 23"/>
          <p:cNvSpPr txBox="1"/>
          <p:nvPr/>
        </p:nvSpPr>
        <p:spPr>
          <a:xfrm>
            <a:off x="1734409" y="4407398"/>
            <a:ext cx="293224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ক</a:t>
            </a:r>
            <a:r>
              <a:rPr lang="en-US" sz="3200" dirty="0" smtClean="0">
                <a:solidFill>
                  <a:srgbClr val="00B0F0"/>
                </a:solidFill>
                <a:latin typeface="NikoshBAN" panose="02000000000000000000" pitchFamily="2" charset="0"/>
                <a:cs typeface="NikoshBAN" panose="02000000000000000000" pitchFamily="2" charset="0"/>
              </a:rPr>
              <a:t>.</a:t>
            </a:r>
            <a:r>
              <a:rPr lang="en-US" sz="3200" dirty="0" err="1" smtClean="0">
                <a:solidFill>
                  <a:srgbClr val="00B0F0"/>
                </a:solidFill>
                <a:latin typeface="NikoshBAN" panose="02000000000000000000" pitchFamily="2" charset="0"/>
                <a:cs typeface="NikoshBAN" panose="02000000000000000000" pitchFamily="2" charset="0"/>
              </a:rPr>
              <a:t>ডিম্বকমূলের</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দিকে</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32" name="TextBox 31"/>
          <p:cNvSpPr txBox="1"/>
          <p:nvPr/>
        </p:nvSpPr>
        <p:spPr>
          <a:xfrm>
            <a:off x="7642658" y="5141897"/>
            <a:ext cx="322348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ঘ</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ডিম্বক</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নাভীর</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দিকের</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33" name="TextBox 32"/>
          <p:cNvSpPr txBox="1"/>
          <p:nvPr/>
        </p:nvSpPr>
        <p:spPr>
          <a:xfrm>
            <a:off x="1734409" y="5205378"/>
            <a:ext cx="311154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গ</a:t>
            </a:r>
            <a:r>
              <a:rPr lang="en-US" sz="3200" dirty="0" smtClean="0">
                <a:solidFill>
                  <a:srgbClr val="00B0F0"/>
                </a:solidFill>
                <a:latin typeface="NikoshBAN" panose="02000000000000000000" pitchFamily="2" charset="0"/>
                <a:cs typeface="NikoshBAN" panose="02000000000000000000" pitchFamily="2" charset="0"/>
              </a:rPr>
              <a:t>.</a:t>
            </a:r>
            <a:r>
              <a:rPr lang="bn-BD"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ডিম্বকরন্ধ্রের</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দিকের</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
        <p:nvSpPr>
          <p:cNvPr id="34" name="TextBox 33"/>
          <p:cNvSpPr txBox="1"/>
          <p:nvPr/>
        </p:nvSpPr>
        <p:spPr>
          <a:xfrm>
            <a:off x="7642658" y="4377099"/>
            <a:ext cx="322348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a:solidFill>
                  <a:srgbClr val="00B0F0"/>
                </a:solidFill>
                <a:latin typeface="NikoshBAN" panose="02000000000000000000" pitchFamily="2" charset="0"/>
                <a:cs typeface="NikoshBAN" panose="02000000000000000000" pitchFamily="2" charset="0"/>
              </a:rPr>
              <a:t>খ</a:t>
            </a:r>
            <a:r>
              <a:rPr lang="en-US" sz="3200" dirty="0" smtClean="0">
                <a:solidFill>
                  <a:srgbClr val="00B0F0"/>
                </a:solidFill>
                <a:latin typeface="NikoshBAN" panose="02000000000000000000" pitchFamily="2" charset="0"/>
                <a:cs typeface="NikoshBAN" panose="02000000000000000000" pitchFamily="2" charset="0"/>
              </a:rPr>
              <a:t>.</a:t>
            </a:r>
            <a:r>
              <a:rPr lang="en-US" sz="3200" dirty="0" err="1" smtClean="0">
                <a:solidFill>
                  <a:srgbClr val="00B0F0"/>
                </a:solidFill>
                <a:latin typeface="NikoshBAN" panose="02000000000000000000" pitchFamily="2" charset="0"/>
                <a:cs typeface="NikoshBAN" panose="02000000000000000000" pitchFamily="2" charset="0"/>
              </a:rPr>
              <a:t>ডিম্বকনাড়ীর</a:t>
            </a:r>
            <a:r>
              <a:rPr lang="en-US" sz="3200" dirty="0" smtClean="0">
                <a:solidFill>
                  <a:srgbClr val="00B0F0"/>
                </a:solidFill>
                <a:latin typeface="NikoshBAN" panose="02000000000000000000" pitchFamily="2" charset="0"/>
                <a:cs typeface="NikoshBAN" panose="02000000000000000000" pitchFamily="2" charset="0"/>
              </a:rPr>
              <a:t> </a:t>
            </a:r>
            <a:r>
              <a:rPr lang="en-US" sz="3200" dirty="0" err="1" smtClean="0">
                <a:solidFill>
                  <a:srgbClr val="00B0F0"/>
                </a:solidFill>
                <a:latin typeface="NikoshBAN" panose="02000000000000000000" pitchFamily="2" charset="0"/>
                <a:cs typeface="NikoshBAN" panose="02000000000000000000" pitchFamily="2" charset="0"/>
              </a:rPr>
              <a:t>দিকের</a:t>
            </a:r>
            <a:r>
              <a:rPr lang="en-US" sz="3200" dirty="0" smtClean="0">
                <a:solidFill>
                  <a:srgbClr val="00B0F0"/>
                </a:solidFill>
                <a:latin typeface="NikoshBAN" panose="02000000000000000000" pitchFamily="2" charset="0"/>
                <a:cs typeface="NikoshBAN" panose="02000000000000000000" pitchFamily="2" charset="0"/>
              </a:rPr>
              <a:t>   </a:t>
            </a:r>
            <a:endParaRPr lang="en-GB"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95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mph" presetSubtype="0" repeatCount="indefinite" fill="hold" grpId="1" nodeType="clickEffect">
                                  <p:stCondLst>
                                    <p:cond delay="0"/>
                                  </p:stCondLst>
                                  <p:childTnLst>
                                    <p:animClr clrSpc="hsl" dir="cw">
                                      <p:cBhvr override="childStyle">
                                        <p:cTn id="38" dur="1000" fill="hold"/>
                                        <p:tgtEl>
                                          <p:spTgt spid="22"/>
                                        </p:tgtEl>
                                        <p:attrNameLst>
                                          <p:attrName>style.color</p:attrName>
                                        </p:attrNameLst>
                                      </p:cBhvr>
                                      <p:by>
                                        <p:hsl h="-7200000" s="0" l="0"/>
                                      </p:by>
                                    </p:animClr>
                                    <p:animClr clrSpc="hsl" dir="cw">
                                      <p:cBhvr>
                                        <p:cTn id="39" dur="1000" fill="hold"/>
                                        <p:tgtEl>
                                          <p:spTgt spid="22"/>
                                        </p:tgtEl>
                                        <p:attrNameLst>
                                          <p:attrName>fillcolor</p:attrName>
                                        </p:attrNameLst>
                                      </p:cBhvr>
                                      <p:by>
                                        <p:hsl h="-7200000" s="0" l="0"/>
                                      </p:by>
                                    </p:animClr>
                                    <p:animClr clrSpc="hsl" dir="cw">
                                      <p:cBhvr>
                                        <p:cTn id="40" dur="1000" fill="hold"/>
                                        <p:tgtEl>
                                          <p:spTgt spid="22"/>
                                        </p:tgtEl>
                                        <p:attrNameLst>
                                          <p:attrName>stroke.color</p:attrName>
                                        </p:attrNameLst>
                                      </p:cBhvr>
                                      <p:by>
                                        <p:hsl h="-7200000" s="0" l="0"/>
                                      </p:by>
                                    </p:animClr>
                                    <p:set>
                                      <p:cBhvr>
                                        <p:cTn id="41" dur="1000" fill="hold"/>
                                        <p:tgtEl>
                                          <p:spTgt spid="22"/>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9" presetClass="exit" presetSubtype="0" fill="hold" grpId="2" nodeType="withEffect">
                                  <p:stCondLst>
                                    <p:cond delay="0"/>
                                  </p:stCondLst>
                                  <p:childTnLst>
                                    <p:animEffect transition="out" filter="dissolv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par>
                                <p:cTn id="71" presetID="9" presetClass="exit" presetSubtype="0" fill="hold" grpId="1" nodeType="withEffect">
                                  <p:stCondLst>
                                    <p:cond delay="0"/>
                                  </p:stCondLst>
                                  <p:childTnLst>
                                    <p:animEffect transition="out" filter="dissolv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9"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dissolve">
                                      <p:cBhvr>
                                        <p:cTn id="76" dur="500"/>
                                        <p:tgtEl>
                                          <p:spTgt spid="2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dissolve">
                                      <p:cBhvr>
                                        <p:cTn id="79" dur="500"/>
                                        <p:tgtEl>
                                          <p:spTgt spid="26"/>
                                        </p:tgtEl>
                                      </p:cBhvr>
                                    </p:animEffect>
                                  </p:childTnLst>
                                </p:cTn>
                              </p:par>
                              <p:par>
                                <p:cTn id="80" presetID="22" presetClass="emph" presetSubtype="0" repeatCount="indefinite" fill="hold" grpId="1" nodeType="withEffect">
                                  <p:stCondLst>
                                    <p:cond delay="0"/>
                                  </p:stCondLst>
                                  <p:childTnLst>
                                    <p:animClr clrSpc="hsl" dir="cw">
                                      <p:cBhvr override="childStyle">
                                        <p:cTn id="81" dur="500" fill="hold"/>
                                        <p:tgtEl>
                                          <p:spTgt spid="26"/>
                                        </p:tgtEl>
                                        <p:attrNameLst>
                                          <p:attrName>style.color</p:attrName>
                                        </p:attrNameLst>
                                      </p:cBhvr>
                                      <p:by>
                                        <p:hsl h="-7200000" s="0" l="0"/>
                                      </p:by>
                                    </p:animClr>
                                    <p:animClr clrSpc="hsl" dir="cw">
                                      <p:cBhvr>
                                        <p:cTn id="82" dur="500" fill="hold"/>
                                        <p:tgtEl>
                                          <p:spTgt spid="26"/>
                                        </p:tgtEl>
                                        <p:attrNameLst>
                                          <p:attrName>fillcolor</p:attrName>
                                        </p:attrNameLst>
                                      </p:cBhvr>
                                      <p:by>
                                        <p:hsl h="-7200000" s="0" l="0"/>
                                      </p:by>
                                    </p:animClr>
                                    <p:animClr clrSpc="hsl" dir="cw">
                                      <p:cBhvr>
                                        <p:cTn id="83" dur="500" fill="hold"/>
                                        <p:tgtEl>
                                          <p:spTgt spid="26"/>
                                        </p:tgtEl>
                                        <p:attrNameLst>
                                          <p:attrName>stroke.color</p:attrName>
                                        </p:attrNameLst>
                                      </p:cBhvr>
                                      <p:by>
                                        <p:hsl h="-7200000" s="0" l="0"/>
                                      </p:by>
                                    </p:animClr>
                                    <p:set>
                                      <p:cBhvr>
                                        <p:cTn id="84" dur="500" fill="hold"/>
                                        <p:tgtEl>
                                          <p:spTgt spid="26"/>
                                        </p:tgtEl>
                                        <p:attrNameLst>
                                          <p:attrName>fill.type</p:attrName>
                                        </p:attrNameLst>
                                      </p:cBhvr>
                                      <p:to>
                                        <p:strVal val="solid"/>
                                      </p:to>
                                    </p:set>
                                  </p:childTnLst>
                                </p:cTn>
                              </p:par>
                              <p:par>
                                <p:cTn id="85" presetID="9"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dissolve">
                                      <p:cBhvr>
                                        <p:cTn id="87" dur="500"/>
                                        <p:tgtEl>
                                          <p:spTgt spid="27"/>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dissolve">
                                      <p:cBhvr>
                                        <p:cTn id="93" dur="500"/>
                                        <p:tgtEl>
                                          <p:spTgt spid="2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dissolve">
                                      <p:cBhvr>
                                        <p:cTn id="96" dur="500"/>
                                        <p:tgtEl>
                                          <p:spTgt spid="30"/>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dissolve">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mph" presetSubtype="0" repeatCount="indefinite" fill="hold" grpId="1" nodeType="clickEffect">
                                  <p:stCondLst>
                                    <p:cond delay="0"/>
                                  </p:stCondLst>
                                  <p:childTnLst>
                                    <p:animClr clrSpc="hsl" dir="cw">
                                      <p:cBhvr override="childStyle">
                                        <p:cTn id="103" dur="1000" fill="hold"/>
                                        <p:tgtEl>
                                          <p:spTgt spid="30"/>
                                        </p:tgtEl>
                                        <p:attrNameLst>
                                          <p:attrName>style.color</p:attrName>
                                        </p:attrNameLst>
                                      </p:cBhvr>
                                      <p:by>
                                        <p:hsl h="-7200000" s="0" l="0"/>
                                      </p:by>
                                    </p:animClr>
                                    <p:animClr clrSpc="hsl" dir="cw">
                                      <p:cBhvr>
                                        <p:cTn id="104" dur="1000" fill="hold"/>
                                        <p:tgtEl>
                                          <p:spTgt spid="30"/>
                                        </p:tgtEl>
                                        <p:attrNameLst>
                                          <p:attrName>fillcolor</p:attrName>
                                        </p:attrNameLst>
                                      </p:cBhvr>
                                      <p:by>
                                        <p:hsl h="-7200000" s="0" l="0"/>
                                      </p:by>
                                    </p:animClr>
                                    <p:animClr clrSpc="hsl" dir="cw">
                                      <p:cBhvr>
                                        <p:cTn id="105" dur="1000" fill="hold"/>
                                        <p:tgtEl>
                                          <p:spTgt spid="30"/>
                                        </p:tgtEl>
                                        <p:attrNameLst>
                                          <p:attrName>stroke.color</p:attrName>
                                        </p:attrNameLst>
                                      </p:cBhvr>
                                      <p:by>
                                        <p:hsl h="-7200000" s="0" l="0"/>
                                      </p:by>
                                    </p:animClr>
                                    <p:set>
                                      <p:cBhvr>
                                        <p:cTn id="106" dur="1000" fill="hold"/>
                                        <p:tgtEl>
                                          <p:spTgt spid="30"/>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9" presetClass="exit" presetSubtype="0" fill="hold" grpId="1" nodeType="clickEffect">
                                  <p:stCondLst>
                                    <p:cond delay="0"/>
                                  </p:stCondLst>
                                  <p:childTnLst>
                                    <p:animEffect transition="out" filter="dissolve">
                                      <p:cBhvr>
                                        <p:cTn id="110" dur="500"/>
                                        <p:tgtEl>
                                          <p:spTgt spid="27"/>
                                        </p:tgtEl>
                                      </p:cBhvr>
                                    </p:animEffect>
                                    <p:set>
                                      <p:cBhvr>
                                        <p:cTn id="111" dur="1" fill="hold">
                                          <p:stCondLst>
                                            <p:cond delay="499"/>
                                          </p:stCondLst>
                                        </p:cTn>
                                        <p:tgtEl>
                                          <p:spTgt spid="27"/>
                                        </p:tgtEl>
                                        <p:attrNameLst>
                                          <p:attrName>style.visibility</p:attrName>
                                        </p:attrNameLst>
                                      </p:cBhvr>
                                      <p:to>
                                        <p:strVal val="hidden"/>
                                      </p:to>
                                    </p:set>
                                  </p:childTnLst>
                                </p:cTn>
                              </p:par>
                              <p:par>
                                <p:cTn id="112" presetID="9" presetClass="exit" presetSubtype="0" fill="hold" grpId="1" nodeType="withEffect">
                                  <p:stCondLst>
                                    <p:cond delay="0"/>
                                  </p:stCondLst>
                                  <p:childTnLst>
                                    <p:animEffect transition="out" filter="dissolve">
                                      <p:cBhvr>
                                        <p:cTn id="113" dur="500"/>
                                        <p:tgtEl>
                                          <p:spTgt spid="28"/>
                                        </p:tgtEl>
                                      </p:cBhvr>
                                    </p:animEffect>
                                    <p:set>
                                      <p:cBhvr>
                                        <p:cTn id="114" dur="1" fill="hold">
                                          <p:stCondLst>
                                            <p:cond delay="499"/>
                                          </p:stCondLst>
                                        </p:cTn>
                                        <p:tgtEl>
                                          <p:spTgt spid="28"/>
                                        </p:tgtEl>
                                        <p:attrNameLst>
                                          <p:attrName>style.visibility</p:attrName>
                                        </p:attrNameLst>
                                      </p:cBhvr>
                                      <p:to>
                                        <p:strVal val="hidden"/>
                                      </p:to>
                                    </p:set>
                                  </p:childTnLst>
                                </p:cTn>
                              </p:par>
                              <p:par>
                                <p:cTn id="115" presetID="9" presetClass="exit" presetSubtype="0" fill="hold" grpId="1" nodeType="withEffect">
                                  <p:stCondLst>
                                    <p:cond delay="0"/>
                                  </p:stCondLst>
                                  <p:childTnLst>
                                    <p:animEffect transition="out" filter="dissolv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par>
                                <p:cTn id="118" presetID="9" presetClass="exit" presetSubtype="0" fill="hold" grpId="2" nodeType="withEffect">
                                  <p:stCondLst>
                                    <p:cond delay="0"/>
                                  </p:stCondLst>
                                  <p:childTnLst>
                                    <p:animEffect transition="out" filter="dissolve">
                                      <p:cBhvr>
                                        <p:cTn id="119" dur="500"/>
                                        <p:tgtEl>
                                          <p:spTgt spid="30"/>
                                        </p:tgtEl>
                                      </p:cBhvr>
                                    </p:animEffect>
                                    <p:set>
                                      <p:cBhvr>
                                        <p:cTn id="120" dur="1" fill="hold">
                                          <p:stCondLst>
                                            <p:cond delay="499"/>
                                          </p:stCondLst>
                                        </p:cTn>
                                        <p:tgtEl>
                                          <p:spTgt spid="30"/>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500"/>
                                        <p:tgtEl>
                                          <p:spTgt spid="31"/>
                                        </p:tgtEl>
                                      </p:cBhvr>
                                    </p:animEffect>
                                    <p:set>
                                      <p:cBhvr>
                                        <p:cTn id="123" dur="1" fill="hold">
                                          <p:stCondLst>
                                            <p:cond delay="499"/>
                                          </p:stCondLst>
                                        </p:cTn>
                                        <p:tgtEl>
                                          <p:spTgt spid="31"/>
                                        </p:tgtEl>
                                        <p:attrNameLst>
                                          <p:attrName>style.visibility</p:attrName>
                                        </p:attrNameLst>
                                      </p:cBhvr>
                                      <p:to>
                                        <p:strVal val="hidden"/>
                                      </p:to>
                                    </p:set>
                                  </p:childTnLst>
                                </p:cTn>
                              </p:par>
                              <p:par>
                                <p:cTn id="124" presetID="9" presetClass="entr" presetSubtype="0" fill="hold" grpId="0" nodeType="with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dissolve">
                                      <p:cBhvr>
                                        <p:cTn id="126" dur="500"/>
                                        <p:tgtEl>
                                          <p:spTgt spid="23"/>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dissolve">
                                      <p:cBhvr>
                                        <p:cTn id="129" dur="500"/>
                                        <p:tgtEl>
                                          <p:spTgt spid="24"/>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dissolve">
                                      <p:cBhvr>
                                        <p:cTn id="132" dur="500"/>
                                        <p:tgtEl>
                                          <p:spTgt spid="32"/>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dissolve">
                                      <p:cBhvr>
                                        <p:cTn id="135" dur="500"/>
                                        <p:tgtEl>
                                          <p:spTgt spid="33"/>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dissolve">
                                      <p:cBhvr>
                                        <p:cTn id="138" dur="500"/>
                                        <p:tgtEl>
                                          <p:spTgt spid="3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mph" presetSubtype="0" repeatCount="indefinite" fill="hold" grpId="1" nodeType="clickEffect">
                                  <p:stCondLst>
                                    <p:cond delay="0"/>
                                  </p:stCondLst>
                                  <p:childTnLst>
                                    <p:animClr clrSpc="hsl" dir="cw">
                                      <p:cBhvr override="childStyle">
                                        <p:cTn id="142" dur="1000" fill="hold"/>
                                        <p:tgtEl>
                                          <p:spTgt spid="33"/>
                                        </p:tgtEl>
                                        <p:attrNameLst>
                                          <p:attrName>style.color</p:attrName>
                                        </p:attrNameLst>
                                      </p:cBhvr>
                                      <p:by>
                                        <p:hsl h="-7200000" s="0" l="0"/>
                                      </p:by>
                                    </p:animClr>
                                    <p:animClr clrSpc="hsl" dir="cw">
                                      <p:cBhvr>
                                        <p:cTn id="143" dur="1000" fill="hold"/>
                                        <p:tgtEl>
                                          <p:spTgt spid="33"/>
                                        </p:tgtEl>
                                        <p:attrNameLst>
                                          <p:attrName>fillcolor</p:attrName>
                                        </p:attrNameLst>
                                      </p:cBhvr>
                                      <p:by>
                                        <p:hsl h="-7200000" s="0" l="0"/>
                                      </p:by>
                                    </p:animClr>
                                    <p:animClr clrSpc="hsl" dir="cw">
                                      <p:cBhvr>
                                        <p:cTn id="144" dur="1000" fill="hold"/>
                                        <p:tgtEl>
                                          <p:spTgt spid="33"/>
                                        </p:tgtEl>
                                        <p:attrNameLst>
                                          <p:attrName>stroke.color</p:attrName>
                                        </p:attrNameLst>
                                      </p:cBhvr>
                                      <p:by>
                                        <p:hsl h="-7200000" s="0" l="0"/>
                                      </p:by>
                                    </p:animClr>
                                    <p:set>
                                      <p:cBhvr>
                                        <p:cTn id="145" dur="1000" fill="hold"/>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2" grpId="2"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0" grpId="2" animBg="1"/>
      <p:bldP spid="31" grpId="0" animBg="1"/>
      <p:bldP spid="31" grpId="1" animBg="1"/>
      <p:bldP spid="23" grpId="0" animBg="1"/>
      <p:bldP spid="24" grpId="0" animBg="1"/>
      <p:bldP spid="32" grpId="0" animBg="1"/>
      <p:bldP spid="33" grpId="0" animBg="1"/>
      <p:bldP spid="33" grpId="1"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12</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567018" y="668696"/>
            <a:ext cx="2514600" cy="851297"/>
          </a:xfrm>
          <a:prstGeom prst="round2Diag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400" dirty="0" smtClean="0">
                <a:latin typeface="NikoshBAN" pitchFamily="2" charset="0"/>
                <a:cs typeface="NikoshBAN" pitchFamily="2" charset="0"/>
              </a:rPr>
              <a:t>বাড়ির কাজ </a:t>
            </a:r>
            <a:endParaRPr lang="en-US" sz="4400" dirty="0">
              <a:latin typeface="NikoshBAN" pitchFamily="2" charset="0"/>
              <a:cs typeface="NikoshBAN" pitchFamily="2" charset="0"/>
            </a:endParaRPr>
          </a:p>
        </p:txBody>
      </p:sp>
      <p:sp>
        <p:nvSpPr>
          <p:cNvPr id="6" name="TextBox 5"/>
          <p:cNvSpPr txBox="1"/>
          <p:nvPr/>
        </p:nvSpPr>
        <p:spPr>
          <a:xfrm>
            <a:off x="1107141" y="3957445"/>
            <a:ext cx="10515599"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 A চিহ্নিত অংশটি নিষিক্ত না হলে আমাদের দৈনন্দিন জীবনে কী অসুবিধা হতো বলে তুমি মনে কর ?  </a:t>
            </a:r>
            <a:endParaRPr lang="en-US" sz="3600" dirty="0">
              <a:latin typeface="NikoshBAN" pitchFamily="2" charset="0"/>
              <a:cs typeface="NikoshBAN" pitchFamily="2" charset="0"/>
            </a:endParaRPr>
          </a:p>
        </p:txBody>
      </p:sp>
      <p:sp>
        <p:nvSpPr>
          <p:cNvPr id="14" name="TextBox 13"/>
          <p:cNvSpPr txBox="1"/>
          <p:nvPr/>
        </p:nvSpPr>
        <p:spPr>
          <a:xfrm>
            <a:off x="7924382" y="2372949"/>
            <a:ext cx="645572"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A</a:t>
            </a:r>
            <a:endParaRPr lang="en-GB" sz="3600" dirty="0">
              <a:latin typeface="NikoshBAN" panose="02000000000000000000" pitchFamily="2" charset="0"/>
              <a:cs typeface="NikoshBAN" panose="02000000000000000000" pitchFamily="2" charset="0"/>
            </a:endParaRPr>
          </a:p>
        </p:txBody>
      </p:sp>
      <p:pic>
        <p:nvPicPr>
          <p:cNvPr id="11" name="Picture 3" descr="C:\Users\User\Deskt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3896"/>
            <a:ext cx="3682101" cy="29530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5926550" y="2696115"/>
            <a:ext cx="1929488" cy="537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569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13</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4752474" y="974558"/>
            <a:ext cx="2851484" cy="4736432"/>
          </a:xfrm>
          <a:prstGeom prst="rect">
            <a:avLst/>
          </a:prstGeom>
          <a:noFill/>
        </p:spPr>
        <p:txBody>
          <a:bodyPr wrap="square" rtlCol="0">
            <a:prstTxWarp prst="textPlain">
              <a:avLst/>
            </a:prstTxWarp>
            <a:spAutoFit/>
          </a:bodyPr>
          <a:lstStyle/>
          <a:p>
            <a:r>
              <a:rPr lang="bn-BD" sz="1600" dirty="0" smtClean="0">
                <a:solidFill>
                  <a:srgbClr val="663300"/>
                </a:solidFill>
                <a:latin typeface="NikoshBAN" pitchFamily="2" charset="0"/>
                <a:cs typeface="NikoshBAN" pitchFamily="2" charset="0"/>
              </a:rPr>
              <a:t>গুরুত্বপূর্ণ  শব্দসমূহ </a:t>
            </a:r>
            <a:endParaRPr lang="bn-BD" sz="1200" dirty="0" smtClean="0">
              <a:latin typeface="NikoshBAN" pitchFamily="2" charset="0"/>
              <a:cs typeface="NikoshBAN" pitchFamily="2" charset="0"/>
            </a:endParaRP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নালিকোষ</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জেনারেটিভ কোষ</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ভ্রূণপোষোক কলা </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ডিম্বক রন্ধ্র</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ভ্রূণথলি  </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গৌণ নিউক্লিয়াস </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সহকারী কোষ </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প্রতিপাদ কোষ</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ডিম্বাণু</a:t>
            </a:r>
          </a:p>
          <a:p>
            <a:pPr marL="171450" indent="-171450">
              <a:buFont typeface="Wingdings" pitchFamily="2" charset="2"/>
              <a:buChar char="§"/>
            </a:pPr>
            <a:r>
              <a:rPr lang="bn-BD" sz="1200" dirty="0" smtClean="0">
                <a:solidFill>
                  <a:srgbClr val="00B0F0"/>
                </a:solidFill>
                <a:latin typeface="NikoshBAN" pitchFamily="2" charset="0"/>
                <a:cs typeface="NikoshBAN" pitchFamily="2" charset="0"/>
              </a:rPr>
              <a:t>গর্ভযন্ত্র </a:t>
            </a:r>
          </a:p>
        </p:txBody>
      </p:sp>
    </p:spTree>
    <p:extLst>
      <p:ext uri="{BB962C8B-B14F-4D97-AF65-F5344CB8AC3E}">
        <p14:creationId xmlns:p14="http://schemas.microsoft.com/office/powerpoint/2010/main" val="3839982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14</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487" y="466165"/>
            <a:ext cx="5181599" cy="5181599"/>
          </a:xfrm>
          <a:prstGeom prst="rect">
            <a:avLst/>
          </a:prstGeom>
        </p:spPr>
      </p:pic>
      <p:sp>
        <p:nvSpPr>
          <p:cNvPr id="8" name="TextBox 7"/>
          <p:cNvSpPr txBox="1"/>
          <p:nvPr/>
        </p:nvSpPr>
        <p:spPr>
          <a:xfrm>
            <a:off x="6598584" y="2364021"/>
            <a:ext cx="3876910" cy="1862048"/>
          </a:xfrm>
          <a:prstGeom prst="rect">
            <a:avLst/>
          </a:prstGeom>
          <a:noFill/>
        </p:spPr>
        <p:txBody>
          <a:bodyPr wrap="square" rtlCol="0">
            <a:spAutoFit/>
          </a:bodyPr>
          <a:lstStyle/>
          <a:p>
            <a:r>
              <a:rPr lang="bn-BD" sz="11500" dirty="0" smtClean="0">
                <a:latin typeface="NikoshBAN" panose="02000000000000000000" pitchFamily="2" charset="0"/>
                <a:cs typeface="NikoshBAN" panose="02000000000000000000" pitchFamily="2" charset="0"/>
              </a:rPr>
              <a:t>ধন্যবাদ </a:t>
            </a:r>
            <a:endParaRPr lang="en-GB"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8483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15</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1701583" y="2963072"/>
            <a:ext cx="8763000"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IN" sz="3200" dirty="0" smtClean="0">
                <a:solidFill>
                  <a:srgbClr val="005426"/>
                </a:solidFill>
                <a:latin typeface="NikoshBAN" pitchFamily="2" charset="0"/>
                <a:cs typeface="NikoshBAN" pitchFamily="2" charset="0"/>
              </a:rPr>
              <a:t>এবং </a:t>
            </a:r>
            <a:endParaRPr lang="bn-BD" sz="3200" dirty="0" smtClean="0">
              <a:solidFill>
                <a:srgbClr val="005426"/>
              </a:solidFill>
              <a:latin typeface="NikoshBAN" pitchFamily="2" charset="0"/>
              <a:cs typeface="NikoshBAN" pitchFamily="2" charset="0"/>
            </a:endParaRPr>
          </a:p>
          <a:p>
            <a:pPr algn="ctr"/>
            <a:r>
              <a:rPr lang="bn-IN" sz="3200" dirty="0" smtClean="0">
                <a:solidFill>
                  <a:srgbClr val="005426"/>
                </a:solidFill>
                <a:latin typeface="NikoshBAN" pitchFamily="2" charset="0"/>
                <a:cs typeface="NikoshBAN" pitchFamily="2" charset="0"/>
              </a:rPr>
              <a:t>কন্টেন্ট সম্পাদক হিসেবে যাঁ</a:t>
            </a:r>
            <a:r>
              <a:rPr lang="en-US" sz="3200" dirty="0" smtClean="0">
                <a:solidFill>
                  <a:srgbClr val="005426"/>
                </a:solidFill>
                <a:latin typeface="NikoshBAN" pitchFamily="2" charset="0"/>
                <a:cs typeface="NikoshBAN" pitchFamily="2" charset="0"/>
              </a:rPr>
              <a:t>র</a:t>
            </a:r>
            <a:r>
              <a:rPr lang="bn-IN" sz="3200" dirty="0" smtClean="0">
                <a:solidFill>
                  <a:srgbClr val="005426"/>
                </a:solidFill>
                <a:latin typeface="NikoshBAN" pitchFamily="2" charset="0"/>
                <a:cs typeface="NikoshBAN" pitchFamily="2" charset="0"/>
              </a:rPr>
              <a:t> নির্দেশনা, পরামর্শ ও তত্ত্বাবধানে এই মডেল কন্টেন্ট সমৃদ্ধ হয়েছে </a:t>
            </a:r>
            <a:r>
              <a:rPr lang="en-US" sz="3200" dirty="0" err="1" smtClean="0">
                <a:solidFill>
                  <a:srgbClr val="005426"/>
                </a:solidFill>
                <a:latin typeface="NikoshBAN" pitchFamily="2" charset="0"/>
                <a:cs typeface="NikoshBAN" pitchFamily="2" charset="0"/>
              </a:rPr>
              <a:t>তিনি</a:t>
            </a:r>
            <a:r>
              <a:rPr lang="bn-IN" sz="3200" dirty="0" smtClean="0">
                <a:solidFill>
                  <a:srgbClr val="005426"/>
                </a:solidFill>
                <a:latin typeface="NikoshBAN" pitchFamily="2" charset="0"/>
                <a:cs typeface="NikoshBAN" pitchFamily="2" charset="0"/>
              </a:rPr>
              <a:t> হলেন-  </a:t>
            </a:r>
            <a:endParaRPr lang="en-US" sz="3200" dirty="0">
              <a:solidFill>
                <a:srgbClr val="005426"/>
              </a:solidFill>
              <a:latin typeface="NikoshBAN" pitchFamily="2" charset="0"/>
              <a:cs typeface="NikoshBAN" pitchFamily="2" charset="0"/>
            </a:endParaRPr>
          </a:p>
        </p:txBody>
      </p:sp>
      <p:sp>
        <p:nvSpPr>
          <p:cNvPr id="6" name="TextBox 5"/>
          <p:cNvSpPr txBox="1"/>
          <p:nvPr/>
        </p:nvSpPr>
        <p:spPr>
          <a:xfrm>
            <a:off x="1701583" y="5055476"/>
            <a:ext cx="9107443"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জনাব সামসুদ্দিন আহমেদ</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তালুকদার</a:t>
            </a:r>
            <a:r>
              <a:rPr lang="bn-IN"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প্রশিক্ষক</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টিটিসি,কুমিল্লা</a:t>
            </a:r>
          </a:p>
        </p:txBody>
      </p:sp>
      <p:sp>
        <p:nvSpPr>
          <p:cNvPr id="7" name="TextBox 6"/>
          <p:cNvSpPr txBox="1"/>
          <p:nvPr/>
        </p:nvSpPr>
        <p:spPr>
          <a:xfrm>
            <a:off x="1701583" y="1667672"/>
            <a:ext cx="8763000" cy="1200329"/>
          </a:xfrm>
          <a:prstGeom prst="rect">
            <a:avLst/>
          </a:prstGeom>
          <a:solidFill>
            <a:schemeClr val="accent4">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3600" dirty="0" smtClean="0">
                <a:solidFill>
                  <a:srgbClr val="003399"/>
                </a:solidFill>
                <a:latin typeface="NikoshBAN" pitchFamily="2" charset="0"/>
                <a:cs typeface="NikoshBAN" pitchFamily="2" charset="0"/>
              </a:rPr>
              <a:t>শিক্ষা মন্ত্রণালয়, মাউশি, এনসিটিবি ও এটুআই-এর সংশ্লিষ্ট কর্মকর্তাবৃন্দ </a:t>
            </a:r>
            <a:endParaRPr lang="en-US" sz="3600" dirty="0">
              <a:solidFill>
                <a:srgbClr val="003399"/>
              </a:solidFill>
              <a:latin typeface="NikoshBAN" pitchFamily="2" charset="0"/>
              <a:cs typeface="NikoshBAN" pitchFamily="2" charset="0"/>
            </a:endParaRPr>
          </a:p>
        </p:txBody>
      </p:sp>
      <p:sp>
        <p:nvSpPr>
          <p:cNvPr id="8" name="TextBox 7"/>
          <p:cNvSpPr txBox="1"/>
          <p:nvPr/>
        </p:nvSpPr>
        <p:spPr>
          <a:xfrm>
            <a:off x="4882055" y="483476"/>
            <a:ext cx="242022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কৃতজ্ঞতা স্বীকার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55526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2</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1026" name="Picture 2" descr="http://www.asparagusgardener.com/images/tomato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232" y="686035"/>
            <a:ext cx="3443326" cy="5164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ites.google.com/a/canacad.ac.jp/hl2-biology-ferguson/_/rsrc/1338523654680/10-botany/9-3-reproduction-in-angiosperms/Flower.gif?height=400&amp;width=376"/>
          <p:cNvPicPr>
            <a:picLocks noChangeAspect="1" noChangeArrowheads="1"/>
          </p:cNvPicPr>
          <p:nvPr/>
        </p:nvPicPr>
        <p:blipFill rotWithShape="1">
          <a:blip r:embed="rId4">
            <a:extLst>
              <a:ext uri="{28A0092B-C50C-407E-A947-70E740481C1C}">
                <a14:useLocalDpi xmlns:a14="http://schemas.microsoft.com/office/drawing/2010/main" val="0"/>
              </a:ext>
            </a:extLst>
          </a:blip>
          <a:srcRect l="8056" t="14138" r="8979" b="12565"/>
          <a:stretch/>
        </p:blipFill>
        <p:spPr bwMode="auto">
          <a:xfrm>
            <a:off x="1970110" y="1177240"/>
            <a:ext cx="3736833" cy="35032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798784" y="2498793"/>
            <a:ext cx="3838075" cy="1583891"/>
          </a:xfrm>
          <a:prstGeom prst="rect">
            <a:avLst/>
          </a:prstGeom>
          <a:noFill/>
          <a:ln>
            <a:noFill/>
          </a:ln>
          <a:effectLst>
            <a:innerShdw blurRad="63500" dist="50800" dir="2700000">
              <a:prstClr val="black">
                <a:alpha val="50000"/>
              </a:prstClr>
            </a:innerShdw>
          </a:effectLst>
          <a:scene3d>
            <a:camera prst="orthographicFront">
              <a:rot lat="0" lon="0" rev="0"/>
            </a:camera>
            <a:lightRig rig="glow" dir="t">
              <a:rot lat="0" lon="0" rev="4800000"/>
            </a:lightRig>
          </a:scene3d>
          <a:sp3d prstMaterial="matte">
            <a:bevelT w="127000" h="63500"/>
          </a:sp3d>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8800" b="1" dirty="0" smtClean="0">
                <a:ln w="11430"/>
                <a:blipFill>
                  <a:blip r:embed="rId5"/>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স্বাগতম</a:t>
            </a:r>
            <a:r>
              <a:rPr lang="bn-BD"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64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dissolve">
                                      <p:cBhvr>
                                        <p:cTn id="10" dur="1000"/>
                                        <p:tgtEl>
                                          <p:spTgt spid="1028"/>
                                        </p:tgtEl>
                                      </p:cBhvr>
                                    </p:animEffect>
                                  </p:childTnLst>
                                </p:cTn>
                              </p:par>
                            </p:childTnLst>
                          </p:cTn>
                        </p:par>
                        <p:par>
                          <p:cTn id="11" fill="hold">
                            <p:stCondLst>
                              <p:cond delay="1000"/>
                            </p:stCondLst>
                            <p:childTnLst>
                              <p:par>
                                <p:cTn id="12" presetID="9" presetClass="exit" presetSubtype="0" fill="hold" nodeType="afterEffect">
                                  <p:stCondLst>
                                    <p:cond delay="0"/>
                                  </p:stCondLst>
                                  <p:childTnLst>
                                    <p:animEffect transition="out" filter="dissolve">
                                      <p:cBhvr>
                                        <p:cTn id="13" dur="1000"/>
                                        <p:tgtEl>
                                          <p:spTgt spid="1028"/>
                                        </p:tgtEl>
                                      </p:cBhvr>
                                    </p:animEffect>
                                    <p:set>
                                      <p:cBhvr>
                                        <p:cTn id="14" dur="1" fill="hold">
                                          <p:stCondLst>
                                            <p:cond delay="999"/>
                                          </p:stCondLst>
                                        </p:cTn>
                                        <p:tgtEl>
                                          <p:spTgt spid="1028"/>
                                        </p:tgtEl>
                                        <p:attrNameLst>
                                          <p:attrName>style.visibility</p:attrName>
                                        </p:attrNameLst>
                                      </p:cBhvr>
                                      <p:to>
                                        <p:strVal val="hidden"/>
                                      </p:to>
                                    </p:se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ssolv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3</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a:spLocks noChangeArrowheads="1"/>
          </p:cNvSpPr>
          <p:nvPr/>
        </p:nvSpPr>
        <p:spPr bwMode="auto">
          <a:xfrm>
            <a:off x="4584031" y="1508197"/>
            <a:ext cx="3048000" cy="856513"/>
          </a:xfrm>
          <a:prstGeom prst="round2DiagRect">
            <a:avLst/>
          </a:prstGeom>
          <a:ln>
            <a:noFill/>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পরিচিতি</a:t>
            </a:r>
            <a:endParaRPr lang="en-US" sz="8000" b="1" dirty="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6747892" y="3649579"/>
            <a:ext cx="2672834" cy="1585234"/>
          </a:xfrm>
          <a:prstGeom prst="rect">
            <a:avLst/>
          </a:prstGeom>
          <a:noFill/>
          <a:effectLst/>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আফরোজা নাসরীন সুলতানা </a:t>
            </a:r>
          </a:p>
          <a:p>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সহ</a:t>
            </a:r>
            <a:r>
              <a:rPr lang="en-US" b="1" dirty="0" err="1"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কারী</a:t>
            </a:r>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 শিক্ষক</a:t>
            </a:r>
            <a:endParaRPr lang="en-US"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a:p>
            <a:r>
              <a:rPr lang="bn-BD" b="1" dirty="0" smtClean="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rPr>
              <a:t>রংপুর জিলা স্কুল, রংপুর ।  </a:t>
            </a:r>
            <a:endParaRPr lang="en-US" b="1" dirty="0">
              <a:ln w="11430"/>
              <a:blipFill>
                <a:blip r:embed="rId2"/>
                <a:tile tx="0" ty="0" sx="100000" sy="100000" flip="none" algn="tl"/>
              </a:blipFill>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a:spLocks noChangeArrowheads="1"/>
          </p:cNvSpPr>
          <p:nvPr/>
        </p:nvSpPr>
        <p:spPr bwMode="auto">
          <a:xfrm>
            <a:off x="2779295" y="3411144"/>
            <a:ext cx="2610852" cy="2062103"/>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a:t>
            </a:r>
            <a:r>
              <a:rPr lang="en-US" sz="3200" b="1" dirty="0" err="1"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জীব</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বিজ্ঞান</a:t>
            </a:r>
            <a:endParaRPr lang="bn-BD"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a:p>
            <a:r>
              <a:rPr lang="en-US" sz="3200" b="1" dirty="0" err="1"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নব</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ম</a:t>
            </a:r>
            <a:r>
              <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a:t>
            </a:r>
            <a:r>
              <a:rPr lang="en-US" sz="3200" b="1" dirty="0" err="1"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দশম</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শ্রেণি </a:t>
            </a:r>
            <a:endPar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a:p>
            <a:r>
              <a:rPr lang="en-US" sz="3200" b="1" dirty="0" err="1"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একাদশ</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অধ্যায় </a:t>
            </a:r>
            <a:endParaRPr lang="bn-BD"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a:p>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সময়</a:t>
            </a:r>
            <a:r>
              <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৪</a:t>
            </a:r>
            <a:r>
              <a:rPr lang="en-US"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5</a:t>
            </a:r>
            <a:r>
              <a:rPr lang="bn-BD" sz="3200" b="1" dirty="0" smtClean="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 </a:t>
            </a:r>
            <a:r>
              <a:rPr lang="bn-BD"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rPr>
              <a:t>মিনিট</a:t>
            </a:r>
            <a:endParaRPr lang="en-US" sz="3200" b="1" dirty="0">
              <a:ln w="11430"/>
              <a:blipFill>
                <a:blip r:embed="rId2"/>
                <a:tile tx="0" ty="0" sx="100000" sy="100000" flip="none" algn="tl"/>
              </a:blipFill>
              <a:effectLst>
                <a:outerShdw blurRad="50800" dist="38100" dir="8100000" algn="tr" rotWithShape="0">
                  <a:prstClr val="black">
                    <a:alpha val="40000"/>
                  </a:prstClr>
                </a:outerShdw>
              </a:effectLst>
              <a:latin typeface="NikoshBAN" pitchFamily="2" charset="0"/>
              <a:cs typeface="NikoshBAN" pitchFamily="2" charset="0"/>
            </a:endParaRPr>
          </a:p>
        </p:txBody>
      </p:sp>
      <p:sp>
        <p:nvSpPr>
          <p:cNvPr id="8" name="Chevron 7"/>
          <p:cNvSpPr/>
          <p:nvPr/>
        </p:nvSpPr>
        <p:spPr>
          <a:xfrm rot="5183078">
            <a:off x="5750595" y="3643291"/>
            <a:ext cx="484632" cy="498053"/>
          </a:xfrm>
          <a:prstGeom prst="chevron">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rot="5183078">
            <a:off x="5772043" y="4310766"/>
            <a:ext cx="484632" cy="498053"/>
          </a:xfrm>
          <a:prstGeom prst="chevron">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rot="5183078">
            <a:off x="5772044" y="4880313"/>
            <a:ext cx="484632" cy="498053"/>
          </a:xfrm>
          <a:prstGeom prst="chevron">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2" descr="C:\Users\User\Desktop\1.jpg"/>
          <p:cNvPicPr>
            <a:picLocks noChangeAspect="1" noChangeArrowheads="1"/>
          </p:cNvPicPr>
          <p:nvPr/>
        </p:nvPicPr>
        <p:blipFill rotWithShape="1">
          <a:blip r:embed="rId4">
            <a:extLst>
              <a:ext uri="{28A0092B-C50C-407E-A947-70E740481C1C}">
                <a14:useLocalDpi xmlns:a14="http://schemas.microsoft.com/office/drawing/2010/main" val="0"/>
              </a:ext>
            </a:extLst>
          </a:blip>
          <a:srcRect r="14695" b="19883"/>
          <a:stretch/>
        </p:blipFill>
        <p:spPr bwMode="auto">
          <a:xfrm>
            <a:off x="7412224" y="2146839"/>
            <a:ext cx="1297867" cy="14879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32810" y="1138989"/>
            <a:ext cx="8550442" cy="4796590"/>
          </a:xfrm>
          <a:prstGeom prst="rect">
            <a:avLst/>
          </a:prstGeom>
          <a:noFill/>
          <a:ln w="127000" cmpd="thinThick">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9401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4</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14" name="Picture 13" descr="images 4.jpg"/>
          <p:cNvPicPr>
            <a:picLocks noChangeAspect="1"/>
          </p:cNvPicPr>
          <p:nvPr/>
        </p:nvPicPr>
        <p:blipFill>
          <a:blip r:embed="rId3" cstate="print"/>
          <a:srcRect l="52113" t="13686" r="4225" b="20927"/>
          <a:stretch>
            <a:fillRect/>
          </a:stretch>
        </p:blipFill>
        <p:spPr>
          <a:xfrm>
            <a:off x="8530328" y="2355652"/>
            <a:ext cx="1676397" cy="3581399"/>
          </a:xfrm>
          <a:prstGeom prst="rect">
            <a:avLst/>
          </a:prstGeom>
          <a:ln w="76200">
            <a:noFill/>
            <a:prstDash val="sysDot"/>
          </a:ln>
        </p:spPr>
      </p:pic>
      <p:pic>
        <p:nvPicPr>
          <p:cNvPr id="15" name="Picture 4" descr="GoldenRainTree4"/>
          <p:cNvPicPr>
            <a:picLocks noChangeAspect="1" noChangeArrowheads="1"/>
          </p:cNvPicPr>
          <p:nvPr/>
        </p:nvPicPr>
        <p:blipFill>
          <a:blip r:embed="rId4"/>
          <a:srcRect/>
          <a:stretch>
            <a:fillRect/>
          </a:stretch>
        </p:blipFill>
        <p:spPr>
          <a:xfrm>
            <a:off x="5365723" y="2203252"/>
            <a:ext cx="1981203" cy="3733799"/>
          </a:xfrm>
          <a:prstGeom prst="rect">
            <a:avLst/>
          </a:prstGeom>
          <a:noFill/>
          <a:ln w="76200">
            <a:noFill/>
            <a:prstDash val="sysDot"/>
          </a:ln>
        </p:spPr>
      </p:pic>
      <p:pic>
        <p:nvPicPr>
          <p:cNvPr id="16" name="Picture 15" descr="5546508374_86074635a5_b.jpg"/>
          <p:cNvPicPr>
            <a:picLocks noChangeAspect="1"/>
          </p:cNvPicPr>
          <p:nvPr/>
        </p:nvPicPr>
        <p:blipFill>
          <a:blip r:embed="rId5" cstate="print"/>
          <a:stretch>
            <a:fillRect/>
          </a:stretch>
        </p:blipFill>
        <p:spPr>
          <a:xfrm>
            <a:off x="2205726" y="2355651"/>
            <a:ext cx="1905003" cy="3733799"/>
          </a:xfrm>
          <a:prstGeom prst="rect">
            <a:avLst/>
          </a:prstGeom>
          <a:solidFill>
            <a:srgbClr val="FF0000"/>
          </a:solidFill>
          <a:ln w="76200">
            <a:noFill/>
            <a:prstDash val="sysDot"/>
          </a:ln>
        </p:spPr>
      </p:pic>
      <p:sp>
        <p:nvSpPr>
          <p:cNvPr id="17" name="Right Arrow 16"/>
          <p:cNvSpPr/>
          <p:nvPr/>
        </p:nvSpPr>
        <p:spPr>
          <a:xfrm>
            <a:off x="4263126" y="3574851"/>
            <a:ext cx="978408" cy="457200"/>
          </a:xfrm>
          <a:prstGeom prst="rightArrow">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7539726" y="3574851"/>
            <a:ext cx="978408" cy="457200"/>
          </a:xfrm>
          <a:prstGeom prst="rightArrow">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Up Arrow 18"/>
          <p:cNvSpPr/>
          <p:nvPr/>
        </p:nvSpPr>
        <p:spPr>
          <a:xfrm rot="10800000">
            <a:off x="2815326" y="1136451"/>
            <a:ext cx="6553202" cy="1066800"/>
          </a:xfrm>
          <a:prstGeom prst="bentUp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19"/>
          <p:cNvSpPr/>
          <p:nvPr/>
        </p:nvSpPr>
        <p:spPr>
          <a:xfrm rot="16200000">
            <a:off x="8644629" y="1326952"/>
            <a:ext cx="1219200" cy="990600"/>
          </a:xfrm>
          <a:prstGeom prst="mathMinu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920726" y="3727251"/>
            <a:ext cx="1524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7311129" y="1136452"/>
            <a:ext cx="152400" cy="2286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a:off x="4110729" y="1136452"/>
            <a:ext cx="152400" cy="2286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2967729" y="1593652"/>
            <a:ext cx="228600" cy="152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9139926" y="1669852"/>
            <a:ext cx="183397" cy="15239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4567929" y="3651052"/>
            <a:ext cx="140208"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516245" y="1030545"/>
            <a:ext cx="3283964" cy="4619625"/>
            <a:chOff x="1283965" y="1569839"/>
            <a:chExt cx="3283964" cy="4619625"/>
          </a:xfrm>
        </p:grpSpPr>
        <p:pic>
          <p:nvPicPr>
            <p:cNvPr id="27" name="Picture 3" descr="C:\Users\User\Deskto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8530" y="1569839"/>
              <a:ext cx="2450450" cy="461962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1283965" y="6189464"/>
              <a:ext cx="328396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5120741" y="2889052"/>
            <a:ext cx="5428885" cy="1938992"/>
          </a:xfrm>
          <a:prstGeom prst="rect">
            <a:avLst/>
          </a:prstGeom>
          <a:noFill/>
        </p:spPr>
        <p:txBody>
          <a:bodyPr wrap="square" rtlCol="0">
            <a:spAutoFit/>
          </a:bodyPr>
          <a:lstStyle/>
          <a:p>
            <a:pPr algn="ctr"/>
            <a:r>
              <a:rPr lang="bn-BD" sz="6000" dirty="0" smtClean="0">
                <a:latin typeface="NikoshBAN" pitchFamily="2" charset="0"/>
                <a:cs typeface="NikoshBAN" pitchFamily="2" charset="0"/>
              </a:rPr>
              <a:t>নিষেক ও ফলের সৃষ্টি</a:t>
            </a:r>
            <a:endParaRPr lang="en-GB" sz="6000" dirty="0" smtClean="0">
              <a:latin typeface="NikoshBAN" pitchFamily="2" charset="0"/>
              <a:cs typeface="NikoshBAN" pitchFamily="2" charset="0"/>
            </a:endParaRPr>
          </a:p>
          <a:p>
            <a:pPr algn="ctr"/>
            <a:r>
              <a:rPr lang="bn-BD" sz="6000" dirty="0" smtClean="0">
                <a:latin typeface="NikoshBAN" pitchFamily="2" charset="0"/>
                <a:cs typeface="NikoshBAN" pitchFamily="2" charset="0"/>
              </a:rPr>
              <a:t>(</a:t>
            </a:r>
            <a:r>
              <a:rPr lang="en-US" sz="6000" dirty="0" smtClean="0">
                <a:latin typeface="NikoshBAN" pitchFamily="2" charset="0"/>
                <a:cs typeface="NikoshBAN" pitchFamily="2" charset="0"/>
              </a:rPr>
              <a:t>১ম </a:t>
            </a:r>
            <a:r>
              <a:rPr lang="en-US" sz="6000" dirty="0" err="1" smtClean="0">
                <a:latin typeface="NikoshBAN" pitchFamily="2" charset="0"/>
                <a:cs typeface="NikoshBAN" pitchFamily="2" charset="0"/>
              </a:rPr>
              <a:t>অংশ</a:t>
            </a:r>
            <a:r>
              <a:rPr lang="bn-BD" sz="6000" dirty="0" smtClean="0">
                <a:latin typeface="NikoshBAN" pitchFamily="2" charset="0"/>
                <a:cs typeface="NikoshBAN" pitchFamily="2" charset="0"/>
              </a:rPr>
              <a:t>)</a:t>
            </a:r>
            <a:r>
              <a:rPr lang="en-US" sz="6000" dirty="0" smtClean="0">
                <a:latin typeface="NikoshBAN" pitchFamily="2" charset="0"/>
                <a:cs typeface="NikoshBAN" pitchFamily="2" charset="0"/>
              </a:rPr>
              <a:t> </a:t>
            </a:r>
            <a:r>
              <a:rPr lang="bn-BD"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
        <p:nvSpPr>
          <p:cNvPr id="5" name="TextBox 4"/>
          <p:cNvSpPr txBox="1"/>
          <p:nvPr/>
        </p:nvSpPr>
        <p:spPr>
          <a:xfrm>
            <a:off x="4263126" y="295542"/>
            <a:ext cx="3495827" cy="646331"/>
          </a:xfrm>
          <a:prstGeom prst="rect">
            <a:avLst/>
          </a:prstGeom>
          <a:solidFill>
            <a:srgbClr val="D3F2F5"/>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নিচের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দেখছ</a:t>
            </a:r>
            <a:r>
              <a:rPr lang="en-US" sz="3600" dirty="0" smtClean="0">
                <a:latin typeface="NikoshBAN" panose="02000000000000000000" pitchFamily="2" charset="0"/>
                <a:cs typeface="NikoshBAN" panose="02000000000000000000" pitchFamily="2" charset="0"/>
              </a:rPr>
              <a:t> ?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49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9"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64" presetClass="path" presetSubtype="0" repeatCount="indefinite" accel="50000" decel="50000" fill="hold" grpId="0" nodeType="withEffect">
                                  <p:stCondLst>
                                    <p:cond delay="0"/>
                                  </p:stCondLst>
                                  <p:childTnLst>
                                    <p:animMotion origin="layout" path="M -1.45833E-6 3.7037E-7 L -0.00169 -0.07222 " pathEditMode="relative" rAng="0" ptsTypes="AA">
                                      <p:cBhvr>
                                        <p:cTn id="48" dur="1000" fill="hold"/>
                                        <p:tgtEl>
                                          <p:spTgt spid="25"/>
                                        </p:tgtEl>
                                        <p:attrNameLst>
                                          <p:attrName>ppt_x</p:attrName>
                                          <p:attrName>ppt_y</p:attrName>
                                        </p:attrNameLst>
                                      </p:cBhvr>
                                      <p:rCtr x="-91" y="-3611"/>
                                    </p:animMotion>
                                  </p:childTnLst>
                                </p:cTn>
                              </p:par>
                              <p:par>
                                <p:cTn id="49" presetID="35" presetClass="path" presetSubtype="0" repeatCount="indefinite" accel="50000" decel="50000" fill="hold" grpId="0" nodeType="withEffect">
                                  <p:stCondLst>
                                    <p:cond delay="0"/>
                                  </p:stCondLst>
                                  <p:childTnLst>
                                    <p:animMotion origin="layout" path="M 0.1 0.00555 L -0.08333 0.00555 " pathEditMode="relative" rAng="0" ptsTypes="AA">
                                      <p:cBhvr>
                                        <p:cTn id="50" dur="1000" fill="hold"/>
                                        <p:tgtEl>
                                          <p:spTgt spid="22"/>
                                        </p:tgtEl>
                                        <p:attrNameLst>
                                          <p:attrName>ppt_x</p:attrName>
                                          <p:attrName>ppt_y</p:attrName>
                                        </p:attrNameLst>
                                      </p:cBhvr>
                                      <p:rCtr x="-9167" y="0"/>
                                    </p:animMotion>
                                  </p:childTnLst>
                                </p:cTn>
                              </p:par>
                              <p:par>
                                <p:cTn id="51" presetID="35" presetClass="path" presetSubtype="0" repeatCount="indefinite" accel="50000" decel="50000" fill="hold" grpId="0" nodeType="withEffect">
                                  <p:stCondLst>
                                    <p:cond delay="0"/>
                                  </p:stCondLst>
                                  <p:childTnLst>
                                    <p:animMotion origin="layout" path="M 0.175 2.59259E-6 L 6.25E-7 2.59259E-6 " pathEditMode="relative" rAng="0" ptsTypes="AA">
                                      <p:cBhvr>
                                        <p:cTn id="52" dur="1000" fill="hold"/>
                                        <p:tgtEl>
                                          <p:spTgt spid="23"/>
                                        </p:tgtEl>
                                        <p:attrNameLst>
                                          <p:attrName>ppt_x</p:attrName>
                                          <p:attrName>ppt_y</p:attrName>
                                        </p:attrNameLst>
                                      </p:cBhvr>
                                      <p:rCtr x="-8750" y="0"/>
                                    </p:animMotion>
                                  </p:childTnLst>
                                </p:cTn>
                              </p:par>
                              <p:par>
                                <p:cTn id="53" presetID="42" presetClass="path" presetSubtype="0" repeatCount="indefinite" accel="50000" decel="50000" fill="hold" grpId="0" nodeType="withEffect">
                                  <p:stCondLst>
                                    <p:cond delay="0"/>
                                  </p:stCondLst>
                                  <p:childTnLst>
                                    <p:animMotion origin="layout" path="M -4.375E-6 1.48148E-6 L -4.375E-6 0.1 " pathEditMode="relative" rAng="0" ptsTypes="AA">
                                      <p:cBhvr>
                                        <p:cTn id="54" dur="1000" fill="hold"/>
                                        <p:tgtEl>
                                          <p:spTgt spid="24"/>
                                        </p:tgtEl>
                                        <p:attrNameLst>
                                          <p:attrName>ppt_x</p:attrName>
                                          <p:attrName>ppt_y</p:attrName>
                                        </p:attrNameLst>
                                      </p:cBhvr>
                                      <p:rCtr x="0" y="5000"/>
                                    </p:animMotion>
                                  </p:childTnLst>
                                </p:cTn>
                              </p:par>
                              <p:par>
                                <p:cTn id="55" presetID="63" presetClass="path" presetSubtype="0" repeatCount="indefinite" accel="50000" decel="50000" fill="hold" grpId="0" nodeType="withEffect">
                                  <p:stCondLst>
                                    <p:cond delay="0"/>
                                  </p:stCondLst>
                                  <p:childTnLst>
                                    <p:animMotion origin="layout" path="M -0.1 -4.07407E-6 L 1.45833E-6 -4.07407E-6 " pathEditMode="relative" rAng="0" ptsTypes="AA">
                                      <p:cBhvr>
                                        <p:cTn id="56" dur="1000" fill="hold"/>
                                        <p:tgtEl>
                                          <p:spTgt spid="26"/>
                                        </p:tgtEl>
                                        <p:attrNameLst>
                                          <p:attrName>ppt_x</p:attrName>
                                          <p:attrName>ppt_y</p:attrName>
                                        </p:attrNameLst>
                                      </p:cBhvr>
                                      <p:rCtr x="5000" y="0"/>
                                    </p:animMotion>
                                  </p:childTnLst>
                                </p:cTn>
                              </p:par>
                              <p:par>
                                <p:cTn id="57" presetID="63" presetClass="path" presetSubtype="0" repeatCount="indefinite" accel="50000" decel="50000" fill="hold" grpId="0" nodeType="withEffect">
                                  <p:stCondLst>
                                    <p:cond delay="0"/>
                                  </p:stCondLst>
                                  <p:childTnLst>
                                    <p:animMotion origin="layout" path="M -0.075 4.81481E-6 L 6.25E-7 4.81481E-6 " pathEditMode="relative" rAng="0" ptsTypes="AA">
                                      <p:cBhvr>
                                        <p:cTn id="58" dur="1000" fill="hold"/>
                                        <p:tgtEl>
                                          <p:spTgt spid="21"/>
                                        </p:tgtEl>
                                        <p:attrNameLst>
                                          <p:attrName>ppt_x</p:attrName>
                                          <p:attrName>ppt_y</p:attrName>
                                        </p:attrNameLst>
                                      </p:cBhvr>
                                      <p:rCtr x="3750" y="0"/>
                                    </p:animMotion>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2" nodeType="clickEffect">
                                  <p:stCondLst>
                                    <p:cond delay="0"/>
                                  </p:stCondLst>
                                  <p:childTnLst>
                                    <p:animEffect transition="out" filter="dissolv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par>
                                <p:cTn id="64" presetID="9" presetClass="exit" presetSubtype="0" fill="hold" grpId="2" nodeType="withEffect">
                                  <p:stCondLst>
                                    <p:cond delay="0"/>
                                  </p:stCondLst>
                                  <p:childTnLst>
                                    <p:animEffect transition="out" filter="dissolv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par>
                                <p:cTn id="67" presetID="9" presetClass="exit" presetSubtype="0" fill="hold" grpId="2" nodeType="withEffect">
                                  <p:stCondLst>
                                    <p:cond delay="0"/>
                                  </p:stCondLst>
                                  <p:childTnLst>
                                    <p:animEffect transition="out" filter="dissolv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par>
                                <p:cTn id="70" presetID="9" presetClass="exit" presetSubtype="0" fill="hold" grpId="2" nodeType="withEffect">
                                  <p:stCondLst>
                                    <p:cond delay="0"/>
                                  </p:stCondLst>
                                  <p:childTnLst>
                                    <p:animEffect transition="out" filter="dissolv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par>
                                <p:cTn id="73" presetID="9" presetClass="exit" presetSubtype="0" fill="hold" grpId="2" nodeType="withEffect">
                                  <p:stCondLst>
                                    <p:cond delay="0"/>
                                  </p:stCondLst>
                                  <p:childTnLst>
                                    <p:animEffect transition="out" filter="dissolv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9" presetClass="exit" presetSubtype="0" fill="hold" grpId="2" nodeType="withEffect">
                                  <p:stCondLst>
                                    <p:cond delay="0"/>
                                  </p:stCondLst>
                                  <p:childTnLst>
                                    <p:animEffect transition="out" filter="dissolv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9" presetClass="exit" presetSubtype="0" fill="hold" nodeType="withEffect">
                                  <p:stCondLst>
                                    <p:cond delay="0"/>
                                  </p:stCondLst>
                                  <p:childTnLst>
                                    <p:animEffect transition="out" filter="dissolv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19"/>
                                        </p:tgtEl>
                                      </p:cBhvr>
                                    </p:animEffect>
                                    <p:set>
                                      <p:cBhvr>
                                        <p:cTn id="96" dur="1" fill="hold">
                                          <p:stCondLst>
                                            <p:cond delay="499"/>
                                          </p:stCondLst>
                                        </p:cTn>
                                        <p:tgtEl>
                                          <p:spTgt spid="19"/>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500"/>
                                        <p:tgtEl>
                                          <p:spTgt spid="20"/>
                                        </p:tgtEl>
                                      </p:cBhvr>
                                    </p:animEffect>
                                    <p:set>
                                      <p:cBhvr>
                                        <p:cTn id="99" dur="1" fill="hold">
                                          <p:stCondLst>
                                            <p:cond delay="499"/>
                                          </p:stCondLst>
                                        </p:cTn>
                                        <p:tgtEl>
                                          <p:spTgt spid="20"/>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500"/>
                                        <p:tgtEl>
                                          <p:spTgt spid="5"/>
                                        </p:tgtEl>
                                      </p:cBhvr>
                                    </p:animEffect>
                                    <p:set>
                                      <p:cBhvr>
                                        <p:cTn id="102" dur="1" fill="hold">
                                          <p:stCondLst>
                                            <p:cond delay="499"/>
                                          </p:stCondLst>
                                        </p:cTn>
                                        <p:tgtEl>
                                          <p:spTgt spid="5"/>
                                        </p:tgtEl>
                                        <p:attrNameLst>
                                          <p:attrName>style.visibility</p:attrName>
                                        </p:attrNameLst>
                                      </p:cBhvr>
                                      <p:to>
                                        <p:strVal val="hidden"/>
                                      </p:to>
                                    </p:set>
                                  </p:childTnLst>
                                </p:cTn>
                              </p:par>
                              <p:par>
                                <p:cTn id="103" presetID="9" presetClass="entr" presetSubtype="0" fill="hold"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dissolve">
                                      <p:cBhvr>
                                        <p:cTn id="105" dur="500"/>
                                        <p:tgtEl>
                                          <p:spTgt spid="6"/>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dissolve">
                                      <p:cBhvr>
                                        <p:cTn id="10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9" grpId="0"/>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5</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960522" y="1914127"/>
            <a:ext cx="4735519" cy="70788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31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এই পাঠ শেষে শিক্ষার্থীরা---  </a:t>
            </a:r>
            <a:endParaRPr lang="en-US" sz="4000" dirty="0">
              <a:latin typeface="NikoshBAN" pitchFamily="2" charset="0"/>
              <a:cs typeface="NikoshBAN" pitchFamily="2" charset="0"/>
            </a:endParaRPr>
          </a:p>
        </p:txBody>
      </p:sp>
      <p:sp>
        <p:nvSpPr>
          <p:cNvPr id="6" name="TextBox 5"/>
          <p:cNvSpPr txBox="1"/>
          <p:nvPr/>
        </p:nvSpPr>
        <p:spPr>
          <a:xfrm>
            <a:off x="960522" y="3307307"/>
            <a:ext cx="7759896" cy="523220"/>
          </a:xfrm>
          <a:prstGeom prst="rect">
            <a:avLst/>
          </a:prstGeom>
          <a:solidFill>
            <a:srgbClr val="FFF8E5"/>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smtClean="0">
                <a:latin typeface="NikoshBAN" pitchFamily="2" charset="0"/>
                <a:cs typeface="NikoshBAN" pitchFamily="2" charset="0"/>
              </a:rPr>
              <a:t>1.</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নিষেক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প্রক্রিয়ার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গ্যামেটোফাইটের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উৎপত্তি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ব্যাখ্যা করতে পারবে </a:t>
            </a:r>
            <a:endParaRPr lang="en-US" sz="2800" dirty="0">
              <a:latin typeface="NikoshBAN" pitchFamily="2" charset="0"/>
              <a:cs typeface="NikoshBAN" pitchFamily="2" charset="0"/>
            </a:endParaRPr>
          </a:p>
        </p:txBody>
      </p:sp>
      <p:sp>
        <p:nvSpPr>
          <p:cNvPr id="8" name="TextBox 7"/>
          <p:cNvSpPr txBox="1"/>
          <p:nvPr/>
        </p:nvSpPr>
        <p:spPr>
          <a:xfrm>
            <a:off x="971074" y="4208488"/>
            <a:ext cx="7903984" cy="523220"/>
          </a:xfrm>
          <a:prstGeom prst="rect">
            <a:avLst/>
          </a:prstGeom>
          <a:solidFill>
            <a:srgbClr val="D3F2F5"/>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নিষেক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প্রক্রিয়ার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গ্যামেটোফাইটের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উৎপত্তি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ব্যাখ্যা করতে পারবে</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grpSp>
        <p:nvGrpSpPr>
          <p:cNvPr id="9" name="Group 8"/>
          <p:cNvGrpSpPr/>
          <p:nvPr/>
        </p:nvGrpSpPr>
        <p:grpSpPr>
          <a:xfrm>
            <a:off x="2640019" y="408709"/>
            <a:ext cx="2895600" cy="762000"/>
            <a:chOff x="2362201" y="762000"/>
            <a:chExt cx="2895600" cy="762000"/>
          </a:xfrm>
        </p:grpSpPr>
        <p:sp>
          <p:nvSpPr>
            <p:cNvPr id="10" name="Rectangle 9"/>
            <p:cNvSpPr/>
            <p:nvPr/>
          </p:nvSpPr>
          <p:spPr>
            <a:xfrm>
              <a:off x="2362201" y="762000"/>
              <a:ext cx="2895600" cy="762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71762" y="914400"/>
              <a:ext cx="2304184" cy="45720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শিখনফল: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669843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6</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74" y="1378284"/>
            <a:ext cx="2743200" cy="4105836"/>
          </a:xfrm>
          <a:prstGeom prst="rect">
            <a:avLst/>
          </a:prstGeom>
        </p:spPr>
      </p:pic>
      <p:grpSp>
        <p:nvGrpSpPr>
          <p:cNvPr id="14" name="Group 13"/>
          <p:cNvGrpSpPr/>
          <p:nvPr/>
        </p:nvGrpSpPr>
        <p:grpSpPr>
          <a:xfrm>
            <a:off x="8027978" y="2391381"/>
            <a:ext cx="1518313" cy="1619329"/>
            <a:chOff x="8153400" y="956933"/>
            <a:chExt cx="1809425" cy="1473762"/>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335320"/>
              <a:ext cx="1428750" cy="10953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8516471" y="956933"/>
              <a:ext cx="1446354" cy="1108871"/>
            </a:xfrm>
            <a:prstGeom prst="rect">
              <a:avLst/>
            </a:prstGeom>
          </p:spPr>
        </p:pic>
      </p:grpSp>
      <p:sp>
        <p:nvSpPr>
          <p:cNvPr id="19" name="Freeform 18"/>
          <p:cNvSpPr/>
          <p:nvPr/>
        </p:nvSpPr>
        <p:spPr>
          <a:xfrm>
            <a:off x="2043953" y="3281082"/>
            <a:ext cx="165847" cy="569287"/>
          </a:xfrm>
          <a:custGeom>
            <a:avLst/>
            <a:gdLst>
              <a:gd name="connsiteX0" fmla="*/ 197456 w 197456"/>
              <a:gd name="connsiteY0" fmla="*/ 627529 h 627529"/>
              <a:gd name="connsiteX1" fmla="*/ 179526 w 197456"/>
              <a:gd name="connsiteY1" fmla="*/ 537882 h 627529"/>
              <a:gd name="connsiteX2" fmla="*/ 161597 w 197456"/>
              <a:gd name="connsiteY2" fmla="*/ 484094 h 627529"/>
              <a:gd name="connsiteX3" fmla="*/ 143668 w 197456"/>
              <a:gd name="connsiteY3" fmla="*/ 376518 h 627529"/>
              <a:gd name="connsiteX4" fmla="*/ 125738 w 197456"/>
              <a:gd name="connsiteY4" fmla="*/ 322729 h 627529"/>
              <a:gd name="connsiteX5" fmla="*/ 107809 w 197456"/>
              <a:gd name="connsiteY5" fmla="*/ 233082 h 627529"/>
              <a:gd name="connsiteX6" fmla="*/ 54021 w 197456"/>
              <a:gd name="connsiteY6" fmla="*/ 197224 h 627529"/>
              <a:gd name="connsiteX7" fmla="*/ 18162 w 197456"/>
              <a:gd name="connsiteY7" fmla="*/ 143435 h 627529"/>
              <a:gd name="connsiteX8" fmla="*/ 18162 w 197456"/>
              <a:gd name="connsiteY8" fmla="*/ 35859 h 627529"/>
              <a:gd name="connsiteX9" fmla="*/ 71950 w 197456"/>
              <a:gd name="connsiteY9" fmla="*/ 0 h 627529"/>
              <a:gd name="connsiteX10" fmla="*/ 125738 w 197456"/>
              <a:gd name="connsiteY10" fmla="*/ 17929 h 627529"/>
              <a:gd name="connsiteX11" fmla="*/ 125738 w 197456"/>
              <a:gd name="connsiteY11" fmla="*/ 161365 h 627529"/>
              <a:gd name="connsiteX12" fmla="*/ 89879 w 197456"/>
              <a:gd name="connsiteY12" fmla="*/ 197224 h 62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456" h="627529">
                <a:moveTo>
                  <a:pt x="197456" y="627529"/>
                </a:moveTo>
                <a:cubicBezTo>
                  <a:pt x="191479" y="597647"/>
                  <a:pt x="186917" y="567446"/>
                  <a:pt x="179526" y="537882"/>
                </a:cubicBezTo>
                <a:cubicBezTo>
                  <a:pt x="174942" y="519547"/>
                  <a:pt x="165697" y="502543"/>
                  <a:pt x="161597" y="484094"/>
                </a:cubicBezTo>
                <a:cubicBezTo>
                  <a:pt x="153711" y="448606"/>
                  <a:pt x="151554" y="412006"/>
                  <a:pt x="143668" y="376518"/>
                </a:cubicBezTo>
                <a:cubicBezTo>
                  <a:pt x="139568" y="358068"/>
                  <a:pt x="130322" y="341064"/>
                  <a:pt x="125738" y="322729"/>
                </a:cubicBezTo>
                <a:cubicBezTo>
                  <a:pt x="118347" y="293165"/>
                  <a:pt x="122928" y="259541"/>
                  <a:pt x="107809" y="233082"/>
                </a:cubicBezTo>
                <a:cubicBezTo>
                  <a:pt x="97118" y="214373"/>
                  <a:pt x="71950" y="209177"/>
                  <a:pt x="54021" y="197224"/>
                </a:cubicBezTo>
                <a:cubicBezTo>
                  <a:pt x="42068" y="179294"/>
                  <a:pt x="27799" y="162709"/>
                  <a:pt x="18162" y="143435"/>
                </a:cubicBezTo>
                <a:cubicBezTo>
                  <a:pt x="-228" y="106656"/>
                  <a:pt x="-11262" y="72638"/>
                  <a:pt x="18162" y="35859"/>
                </a:cubicBezTo>
                <a:cubicBezTo>
                  <a:pt x="31623" y="19033"/>
                  <a:pt x="54021" y="11953"/>
                  <a:pt x="71950" y="0"/>
                </a:cubicBezTo>
                <a:cubicBezTo>
                  <a:pt x="89879" y="5976"/>
                  <a:pt x="112374" y="4565"/>
                  <a:pt x="125738" y="17929"/>
                </a:cubicBezTo>
                <a:cubicBezTo>
                  <a:pt x="159110" y="51301"/>
                  <a:pt x="138014" y="132722"/>
                  <a:pt x="125738" y="161365"/>
                </a:cubicBezTo>
                <a:cubicBezTo>
                  <a:pt x="119079" y="176902"/>
                  <a:pt x="101832" y="185271"/>
                  <a:pt x="89879" y="197224"/>
                </a:cubicBezTo>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9287" y="2068199"/>
            <a:ext cx="1612720" cy="2995052"/>
          </a:xfrm>
          <a:prstGeom prst="rect">
            <a:avLst/>
          </a:prstGeom>
        </p:spPr>
      </p:pic>
      <p:sp>
        <p:nvSpPr>
          <p:cNvPr id="20" name="TextBox 19"/>
          <p:cNvSpPr txBox="1"/>
          <p:nvPr/>
        </p:nvSpPr>
        <p:spPr>
          <a:xfrm>
            <a:off x="7084297" y="2671951"/>
            <a:ext cx="1416424"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পরাগধানী</a:t>
            </a:r>
            <a:endParaRPr lang="en-GB" sz="3200" dirty="0">
              <a:latin typeface="NikoshBAN" panose="02000000000000000000" pitchFamily="2" charset="0"/>
              <a:cs typeface="NikoshBAN" panose="02000000000000000000" pitchFamily="2" charset="0"/>
            </a:endParaRPr>
          </a:p>
        </p:txBody>
      </p:sp>
      <p:cxnSp>
        <p:nvCxnSpPr>
          <p:cNvPr id="25" name="Straight Arrow Connector 24"/>
          <p:cNvCxnSpPr>
            <a:stCxn id="20" idx="1"/>
          </p:cNvCxnSpPr>
          <p:nvPr/>
        </p:nvCxnSpPr>
        <p:spPr>
          <a:xfrm flipH="1" flipV="1">
            <a:off x="6508376" y="2964338"/>
            <a:ext cx="57592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93757" y="365366"/>
            <a:ext cx="5183779" cy="715089"/>
          </a:xfrm>
          <a:prstGeom prst="round2DiagRect">
            <a:avLst/>
          </a:prstGeom>
          <a:solidFill>
            <a:srgbClr val="D3F2F5"/>
          </a:solidFill>
        </p:spPr>
        <p:txBody>
          <a:bodyPr wrap="square" rtlCol="0">
            <a:spAutoFit/>
          </a:bodyPr>
          <a:lstStyle/>
          <a:p>
            <a:r>
              <a:rPr lang="bn-BD" sz="3600" dirty="0" smtClean="0">
                <a:latin typeface="NikoshBAN" panose="02000000000000000000" pitchFamily="2" charset="0"/>
                <a:cs typeface="NikoshBAN" panose="02000000000000000000" pitchFamily="2" charset="0"/>
              </a:rPr>
              <a:t>চিহ্নিত অংশটি ফুলের কোন স্তবক? </a:t>
            </a:r>
            <a:endParaRPr lang="en-GB" sz="3600" dirty="0">
              <a:latin typeface="NikoshBAN" panose="02000000000000000000" pitchFamily="2" charset="0"/>
              <a:cs typeface="NikoshBAN" panose="02000000000000000000" pitchFamily="2" charset="0"/>
            </a:endParaRPr>
          </a:p>
        </p:txBody>
      </p:sp>
      <p:sp>
        <p:nvSpPr>
          <p:cNvPr id="33" name="Oval 32"/>
          <p:cNvSpPr/>
          <p:nvPr/>
        </p:nvSpPr>
        <p:spPr>
          <a:xfrm>
            <a:off x="6303741" y="2328958"/>
            <a:ext cx="288960" cy="1270760"/>
          </a:xfrm>
          <a:prstGeom prst="ellipse">
            <a:avLst/>
          </a:prstGeom>
          <a:solidFill>
            <a:srgbClr val="FEFC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6285861" y="2770717"/>
            <a:ext cx="445029" cy="387242"/>
            <a:chOff x="8153400" y="956933"/>
            <a:chExt cx="1809425" cy="1473762"/>
          </a:xfrm>
        </p:grpSpPr>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1335320"/>
              <a:ext cx="1428750" cy="1095375"/>
            </a:xfrm>
            <a:prstGeom prst="rect">
              <a:avLst/>
            </a:prstGeom>
          </p:spPr>
        </p:pic>
        <p:pic>
          <p:nvPicPr>
            <p:cNvPr id="37" name="Picture 36"/>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88000"/>
                      </a14:imgEffect>
                    </a14:imgLayer>
                  </a14:imgProps>
                </a:ext>
                <a:ext uri="{28A0092B-C50C-407E-A947-70E740481C1C}">
                  <a14:useLocalDpi xmlns:a14="http://schemas.microsoft.com/office/drawing/2010/main" val="0"/>
                </a:ext>
              </a:extLst>
            </a:blip>
            <a:stretch>
              <a:fillRect/>
            </a:stretch>
          </p:blipFill>
          <p:spPr>
            <a:xfrm flipH="1" flipV="1">
              <a:off x="8516471" y="956933"/>
              <a:ext cx="1446354" cy="1108871"/>
            </a:xfrm>
            <a:prstGeom prst="rect">
              <a:avLst/>
            </a:prstGeom>
          </p:spPr>
        </p:pic>
      </p:gr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2636" y="2252306"/>
            <a:ext cx="1636117" cy="1948044"/>
          </a:xfrm>
          <a:prstGeom prst="rect">
            <a:avLst/>
          </a:prstGeom>
        </p:spPr>
      </p:pic>
      <p:cxnSp>
        <p:nvCxnSpPr>
          <p:cNvPr id="6" name="Straight Arrow Connector 5"/>
          <p:cNvCxnSpPr/>
          <p:nvPr/>
        </p:nvCxnSpPr>
        <p:spPr>
          <a:xfrm flipH="1">
            <a:off x="3160251" y="3157959"/>
            <a:ext cx="1180179" cy="2962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46860" y="5173097"/>
            <a:ext cx="147757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পুং স্তবক </a:t>
            </a:r>
            <a:endParaRPr lang="en-GB" sz="3200" dirty="0">
              <a:latin typeface="NikoshBAN" panose="02000000000000000000" pitchFamily="2" charset="0"/>
              <a:cs typeface="NikoshBAN" panose="02000000000000000000" pitchFamily="2" charset="0"/>
            </a:endParaRPr>
          </a:p>
        </p:txBody>
      </p:sp>
      <p:sp>
        <p:nvSpPr>
          <p:cNvPr id="24" name="TextBox 23"/>
          <p:cNvSpPr txBox="1"/>
          <p:nvPr/>
        </p:nvSpPr>
        <p:spPr>
          <a:xfrm>
            <a:off x="3095093" y="372480"/>
            <a:ext cx="6826565" cy="715089"/>
          </a:xfrm>
          <a:prstGeom prst="round2DiagRect">
            <a:avLst/>
          </a:prstGeom>
          <a:solidFill>
            <a:srgbClr val="D3F2F5"/>
          </a:solidFill>
        </p:spPr>
        <p:txBody>
          <a:bodyPr wrap="square" rtlCol="0">
            <a:spAutoFit/>
          </a:bodyPr>
          <a:lstStyle/>
          <a:p>
            <a:r>
              <a:rPr lang="bn-BD" sz="3600" dirty="0" smtClean="0">
                <a:latin typeface="NikoshBAN" panose="02000000000000000000" pitchFamily="2" charset="0"/>
                <a:cs typeface="NikoshBAN" panose="02000000000000000000" pitchFamily="2" charset="0"/>
              </a:rPr>
              <a:t>পরাগধানী থেকে কয়টি পরাগরেণু উৎপন্ন হল? </a:t>
            </a:r>
            <a:endParaRPr lang="en-GB" sz="3600" dirty="0">
              <a:latin typeface="NikoshBAN" panose="02000000000000000000" pitchFamily="2" charset="0"/>
              <a:cs typeface="NikoshBAN" panose="02000000000000000000" pitchFamily="2" charset="0"/>
            </a:endParaRPr>
          </a:p>
        </p:txBody>
      </p:sp>
      <p:pic>
        <p:nvPicPr>
          <p:cNvPr id="26" name="Picture 25" descr="http://www.clker.com/cliparts/3/7/6/d/1256186461796715642question-mark-icon.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6086" y="2916399"/>
            <a:ext cx="381553" cy="4642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393118" y="5191732"/>
            <a:ext cx="102618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চারটি </a:t>
            </a:r>
            <a:endParaRPr lang="en-GB" sz="3200" dirty="0">
              <a:latin typeface="NikoshBAN" panose="02000000000000000000" pitchFamily="2" charset="0"/>
              <a:cs typeface="NikoshBAN" panose="02000000000000000000" pitchFamily="2" charset="0"/>
            </a:endParaRPr>
          </a:p>
        </p:txBody>
      </p:sp>
      <p:sp>
        <p:nvSpPr>
          <p:cNvPr id="5" name="TextBox 4"/>
          <p:cNvSpPr txBox="1"/>
          <p:nvPr/>
        </p:nvSpPr>
        <p:spPr>
          <a:xfrm>
            <a:off x="10168576" y="5191731"/>
            <a:ext cx="149214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err="1" smtClean="0">
                <a:latin typeface="NikoshBAN" panose="02000000000000000000" pitchFamily="2" charset="0"/>
                <a:cs typeface="NikoshBAN" panose="02000000000000000000" pitchFamily="2" charset="0"/>
              </a:rPr>
              <a:t>পরাগরেণু</a:t>
            </a:r>
            <a:r>
              <a:rPr lang="en-US" sz="3200" dirty="0" smtClean="0">
                <a:latin typeface="NikoshBAN" panose="02000000000000000000" pitchFamily="2" charset="0"/>
                <a:cs typeface="NikoshBAN" panose="02000000000000000000" pitchFamily="2" charset="0"/>
              </a:rPr>
              <a:t> </a:t>
            </a:r>
            <a:endParaRPr lang="en-GB"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518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22" presetClass="emph" presetSubtype="0" repeatCount="indefinite" fill="hold" nodeType="withEffect">
                                  <p:stCondLst>
                                    <p:cond delay="0"/>
                                  </p:stCondLst>
                                  <p:childTnLst>
                                    <p:animClr clrSpc="hsl" dir="cw">
                                      <p:cBhvr override="childStyle">
                                        <p:cTn id="9" dur="1000" fill="hold"/>
                                        <p:tgtEl>
                                          <p:spTgt spid="6"/>
                                        </p:tgtEl>
                                        <p:attrNameLst>
                                          <p:attrName>style.color</p:attrName>
                                        </p:attrNameLst>
                                      </p:cBhvr>
                                      <p:by>
                                        <p:hsl h="-7200000" s="0" l="0"/>
                                      </p:by>
                                    </p:animClr>
                                    <p:animClr clrSpc="hsl" dir="cw">
                                      <p:cBhvr>
                                        <p:cTn id="10" dur="1000" fill="hold"/>
                                        <p:tgtEl>
                                          <p:spTgt spid="6"/>
                                        </p:tgtEl>
                                        <p:attrNameLst>
                                          <p:attrName>fillcolor</p:attrName>
                                        </p:attrNameLst>
                                      </p:cBhvr>
                                      <p:by>
                                        <p:hsl h="-7200000" s="0" l="0"/>
                                      </p:by>
                                    </p:animClr>
                                    <p:animClr clrSpc="hsl" dir="cw">
                                      <p:cBhvr>
                                        <p:cTn id="11" dur="1000" fill="hold"/>
                                        <p:tgtEl>
                                          <p:spTgt spid="6"/>
                                        </p:tgtEl>
                                        <p:attrNameLst>
                                          <p:attrName>stroke.color</p:attrName>
                                        </p:attrNameLst>
                                      </p:cBhvr>
                                      <p:by>
                                        <p:hsl h="-7200000" s="0" l="0"/>
                                      </p:by>
                                    </p:animClr>
                                    <p:set>
                                      <p:cBhvr>
                                        <p:cTn id="12" dur="1000" fill="hold"/>
                                        <p:tgtEl>
                                          <p:spTgt spid="6"/>
                                        </p:tgtEl>
                                        <p:attrNameLst>
                                          <p:attrName>fill.type</p:attrName>
                                        </p:attrNameLst>
                                      </p:cBhvr>
                                      <p:to>
                                        <p:strVal val="solid"/>
                                      </p:to>
                                    </p:set>
                                  </p:childTnLst>
                                </p:cTn>
                              </p:par>
                              <p:par>
                                <p:cTn id="13" presetID="9"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par>
                                <p:cTn id="16" presetID="9"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8.33333E-7 2.59259E-6 L 0.3138 -0.00486 " pathEditMode="relative" rAng="0" ptsTypes="AA">
                                      <p:cBhvr>
                                        <p:cTn id="22" dur="2000" fill="hold"/>
                                        <p:tgtEl>
                                          <p:spTgt spid="19"/>
                                        </p:tgtEl>
                                        <p:attrNameLst>
                                          <p:attrName>ppt_x</p:attrName>
                                          <p:attrName>ppt_y</p:attrName>
                                        </p:attrNameLst>
                                      </p:cBhvr>
                                      <p:rCtr x="15690" y="-255"/>
                                    </p:animMotion>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9"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dissolve">
                                      <p:cBhvr>
                                        <p:cTn id="53" dur="500"/>
                                        <p:tgtEl>
                                          <p:spTgt spid="33"/>
                                        </p:tgtEl>
                                      </p:cBhvr>
                                    </p:animEffect>
                                  </p:childTnLst>
                                </p:cTn>
                              </p:par>
                            </p:childTnLst>
                          </p:cTn>
                        </p:par>
                        <p:par>
                          <p:cTn id="54" fill="hold">
                            <p:stCondLst>
                              <p:cond delay="500"/>
                            </p:stCondLst>
                            <p:childTnLst>
                              <p:par>
                                <p:cTn id="55" presetID="9" presetClass="entr" presetSubtype="0"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childTnLst>
                          </p:cTn>
                        </p:par>
                        <p:par>
                          <p:cTn id="58" fill="hold">
                            <p:stCondLst>
                              <p:cond delay="1000"/>
                            </p:stCondLst>
                            <p:childTnLst>
                              <p:par>
                                <p:cTn id="59" presetID="6" presetClass="emph" presetSubtype="0" fill="hold" nodeType="afterEffect">
                                  <p:stCondLst>
                                    <p:cond delay="0"/>
                                  </p:stCondLst>
                                  <p:childTnLst>
                                    <p:animScale>
                                      <p:cBhvr>
                                        <p:cTn id="60" dur="2000" fill="hold"/>
                                        <p:tgtEl>
                                          <p:spTgt spid="35"/>
                                        </p:tgtEl>
                                      </p:cBhvr>
                                      <p:by x="150000" y="150000"/>
                                    </p:animScale>
                                  </p:childTnLst>
                                </p:cTn>
                              </p:par>
                            </p:childTnLst>
                          </p:cTn>
                        </p:par>
                        <p:par>
                          <p:cTn id="61" fill="hold">
                            <p:stCondLst>
                              <p:cond delay="3000"/>
                            </p:stCondLst>
                            <p:childTnLst>
                              <p:par>
                                <p:cTn id="62" presetID="37" presetClass="path" presetSubtype="0" accel="50000" decel="50000" fill="hold" nodeType="afterEffect">
                                  <p:stCondLst>
                                    <p:cond delay="0"/>
                                  </p:stCondLst>
                                  <p:childTnLst>
                                    <p:animMotion origin="layout" path="M 1.25E-6 -2.22222E-6 L 0.04987 0.01922 C 0.06016 0.02338 0.07578 0.02593 0.09219 0.02593 C 0.11081 0.02593 0.12578 0.02338 0.13607 0.01922 L 0.18607 -2.22222E-6 " pathEditMode="relative" rAng="0" ptsTypes="AAAAA">
                                      <p:cBhvr>
                                        <p:cTn id="63" dur="2000" fill="hold"/>
                                        <p:tgtEl>
                                          <p:spTgt spid="35"/>
                                        </p:tgtEl>
                                        <p:attrNameLst>
                                          <p:attrName>ppt_x</p:attrName>
                                          <p:attrName>ppt_y</p:attrName>
                                        </p:attrNameLst>
                                      </p:cBhvr>
                                      <p:rCtr x="9297" y="1296"/>
                                    </p:animMotion>
                                  </p:childTnLst>
                                </p:cTn>
                              </p:par>
                            </p:childTnLst>
                          </p:cTn>
                        </p:par>
                        <p:par>
                          <p:cTn id="64" fill="hold">
                            <p:stCondLst>
                              <p:cond delay="5000"/>
                            </p:stCondLst>
                            <p:childTnLst>
                              <p:par>
                                <p:cTn id="65" presetID="9" presetClass="exit" presetSubtype="0" fill="hold" nodeType="afterEffect">
                                  <p:stCondLst>
                                    <p:cond delay="0"/>
                                  </p:stCondLst>
                                  <p:childTnLst>
                                    <p:animEffect transition="out" filter="dissolve">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cTn>
                              </p:par>
                            </p:childTnLst>
                          </p:cTn>
                        </p:par>
                        <p:par>
                          <p:cTn id="68" fill="hold">
                            <p:stCondLst>
                              <p:cond delay="5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dissolv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dissolv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2000" fill="hold"/>
                                        <p:tgtEl>
                                          <p:spTgt spid="18"/>
                                        </p:tgtEl>
                                        <p:attrNameLst>
                                          <p:attrName>ppt_w</p:attrName>
                                        </p:attrNameLst>
                                      </p:cBhvr>
                                      <p:tavLst>
                                        <p:tav tm="0">
                                          <p:val>
                                            <p:fltVal val="0"/>
                                          </p:val>
                                        </p:tav>
                                        <p:tav tm="100000">
                                          <p:val>
                                            <p:strVal val="#ppt_w"/>
                                          </p:val>
                                        </p:tav>
                                      </p:tavLst>
                                    </p:anim>
                                    <p:anim calcmode="lin" valueType="num">
                                      <p:cBhvr>
                                        <p:cTn id="87" dur="2000" fill="hold"/>
                                        <p:tgtEl>
                                          <p:spTgt spid="18"/>
                                        </p:tgtEl>
                                        <p:attrNameLst>
                                          <p:attrName>ppt_h</p:attrName>
                                        </p:attrNameLst>
                                      </p:cBhvr>
                                      <p:tavLst>
                                        <p:tav tm="0">
                                          <p:val>
                                            <p:fltVal val="0"/>
                                          </p:val>
                                        </p:tav>
                                        <p:tav tm="100000">
                                          <p:val>
                                            <p:strVal val="#ppt_h"/>
                                          </p:val>
                                        </p:tav>
                                      </p:tavLst>
                                    </p:anim>
                                    <p:animEffect transition="in" filter="fade">
                                      <p:cBhvr>
                                        <p:cTn id="88" dur="2000"/>
                                        <p:tgtEl>
                                          <p:spTgt spid="18"/>
                                        </p:tgtEl>
                                      </p:cBhvr>
                                    </p:animEffect>
                                  </p:childTnLst>
                                </p:cTn>
                              </p:par>
                            </p:childTnLst>
                          </p:cTn>
                        </p:par>
                        <p:par>
                          <p:cTn id="89" fill="hold">
                            <p:stCondLst>
                              <p:cond delay="2000"/>
                            </p:stCondLst>
                            <p:childTnLst>
                              <p:par>
                                <p:cTn id="90" presetID="63" presetClass="path" presetSubtype="0" accel="50000" decel="50000" fill="hold" nodeType="afterEffect">
                                  <p:stCondLst>
                                    <p:cond delay="0"/>
                                  </p:stCondLst>
                                  <p:childTnLst>
                                    <p:animMotion origin="layout" path="M -8.33333E-7 -3.7037E-7 L 0.14662 -3.7037E-7 " pathEditMode="relative" rAng="0" ptsTypes="AA">
                                      <p:cBhvr>
                                        <p:cTn id="91" dur="2000" fill="hold"/>
                                        <p:tgtEl>
                                          <p:spTgt spid="18"/>
                                        </p:tgtEl>
                                        <p:attrNameLst>
                                          <p:attrName>ppt_x</p:attrName>
                                          <p:attrName>ppt_y</p:attrName>
                                        </p:attrNameLst>
                                      </p:cBhvr>
                                      <p:rCtr x="7331" y="0"/>
                                    </p:animMotion>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dissolve">
                                      <p:cBhvr>
                                        <p:cTn id="9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1"/>
      <p:bldP spid="29" grpId="0" animBg="1"/>
      <p:bldP spid="29" grpId="1" animBg="1"/>
      <p:bldP spid="33" grpId="0" animBg="1"/>
      <p:bldP spid="9" grpId="0" animBg="1"/>
      <p:bldP spid="24" grpId="0" animBg="1"/>
      <p:bldP spid="2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7</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12" name="TextBox 11"/>
          <p:cNvSpPr txBox="1"/>
          <p:nvPr/>
        </p:nvSpPr>
        <p:spPr>
          <a:xfrm>
            <a:off x="4668719" y="269467"/>
            <a:ext cx="2599765"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দেখছ</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903216570"/>
              </p:ext>
            </p:extLst>
          </p:nvPr>
        </p:nvGraphicFramePr>
        <p:xfrm>
          <a:off x="358589" y="1144151"/>
          <a:ext cx="11546541" cy="5336522"/>
        </p:xfrm>
        <a:graphic>
          <a:graphicData uri="http://schemas.openxmlformats.org/drawingml/2006/table">
            <a:tbl>
              <a:tblPr firstRow="1" bandRow="1">
                <a:tableStyleId>{5940675A-B579-460E-94D1-54222C63F5DA}</a:tableStyleId>
              </a:tblPr>
              <a:tblGrid>
                <a:gridCol w="2342501"/>
                <a:gridCol w="2516368"/>
                <a:gridCol w="3478306"/>
                <a:gridCol w="3209366"/>
              </a:tblGrid>
              <a:tr h="386498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r>
              <a:tr h="1471534">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9922" t="4628" r="7721" b="3737"/>
          <a:stretch/>
        </p:blipFill>
        <p:spPr>
          <a:xfrm>
            <a:off x="358590" y="1594066"/>
            <a:ext cx="2294965" cy="2940424"/>
          </a:xfrm>
          <a:prstGeom prst="rect">
            <a:avLst/>
          </a:prstGeom>
        </p:spPr>
      </p:pic>
      <p:sp>
        <p:nvSpPr>
          <p:cNvPr id="28" name="Oval 27"/>
          <p:cNvSpPr/>
          <p:nvPr/>
        </p:nvSpPr>
        <p:spPr>
          <a:xfrm>
            <a:off x="1251277" y="2843819"/>
            <a:ext cx="469948" cy="55191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98132" y="5437915"/>
            <a:ext cx="1824317"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পরাগরেণু </a:t>
            </a:r>
            <a:endParaRPr lang="en-GB" sz="3200" dirty="0">
              <a:latin typeface="NikoshBAN" panose="02000000000000000000" pitchFamily="2" charset="0"/>
              <a:cs typeface="NikoshBAN" panose="02000000000000000000" pitchFamily="2" charset="0"/>
            </a:endParaRPr>
          </a:p>
        </p:txBody>
      </p:sp>
      <p:grpSp>
        <p:nvGrpSpPr>
          <p:cNvPr id="30" name="Group 29"/>
          <p:cNvGrpSpPr/>
          <p:nvPr/>
        </p:nvGrpSpPr>
        <p:grpSpPr>
          <a:xfrm>
            <a:off x="2788025" y="2110127"/>
            <a:ext cx="1936376" cy="2097741"/>
            <a:chOff x="4285128" y="2904564"/>
            <a:chExt cx="2241177" cy="2097741"/>
          </a:xfrm>
        </p:grpSpPr>
        <p:sp>
          <p:nvSpPr>
            <p:cNvPr id="31" name="Oval 30"/>
            <p:cNvSpPr/>
            <p:nvPr/>
          </p:nvSpPr>
          <p:spPr>
            <a:xfrm>
              <a:off x="4285128" y="2904564"/>
              <a:ext cx="2241177" cy="2097741"/>
            </a:xfrm>
            <a:prstGeom prst="ellipse">
              <a:avLst/>
            </a:prstGeom>
            <a:noFill/>
            <a:ln w="38100">
              <a:solidFill>
                <a:srgbClr val="FF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181598" y="3716691"/>
              <a:ext cx="448236" cy="473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a:off x="4535262" y="3048000"/>
              <a:ext cx="1913822" cy="1846729"/>
            </a:xfrm>
            <a:custGeom>
              <a:avLst/>
              <a:gdLst>
                <a:gd name="connsiteX0" fmla="*/ 1058714 w 1913822"/>
                <a:gd name="connsiteY0" fmla="*/ 663388 h 1846729"/>
                <a:gd name="connsiteX1" fmla="*/ 969067 w 1913822"/>
                <a:gd name="connsiteY1" fmla="*/ 555812 h 1846729"/>
                <a:gd name="connsiteX2" fmla="*/ 933209 w 1913822"/>
                <a:gd name="connsiteY2" fmla="*/ 430306 h 1846729"/>
                <a:gd name="connsiteX3" fmla="*/ 1004926 w 1913822"/>
                <a:gd name="connsiteY3" fmla="*/ 143435 h 1846729"/>
                <a:gd name="connsiteX4" fmla="*/ 1148362 w 1913822"/>
                <a:gd name="connsiteY4" fmla="*/ 161365 h 1846729"/>
                <a:gd name="connsiteX5" fmla="*/ 1184220 w 1913822"/>
                <a:gd name="connsiteY5" fmla="*/ 215153 h 1846729"/>
                <a:gd name="connsiteX6" fmla="*/ 1273867 w 1913822"/>
                <a:gd name="connsiteY6" fmla="*/ 304800 h 1846729"/>
                <a:gd name="connsiteX7" fmla="*/ 1309726 w 1913822"/>
                <a:gd name="connsiteY7" fmla="*/ 412376 h 1846729"/>
                <a:gd name="connsiteX8" fmla="*/ 1291797 w 1913822"/>
                <a:gd name="connsiteY8" fmla="*/ 519953 h 1846729"/>
                <a:gd name="connsiteX9" fmla="*/ 1238009 w 1913822"/>
                <a:gd name="connsiteY9" fmla="*/ 573741 h 1846729"/>
                <a:gd name="connsiteX10" fmla="*/ 1202150 w 1913822"/>
                <a:gd name="connsiteY10" fmla="*/ 627529 h 1846729"/>
                <a:gd name="connsiteX11" fmla="*/ 1148362 w 1913822"/>
                <a:gd name="connsiteY11" fmla="*/ 663388 h 1846729"/>
                <a:gd name="connsiteX12" fmla="*/ 1040785 w 1913822"/>
                <a:gd name="connsiteY12" fmla="*/ 699247 h 1846729"/>
                <a:gd name="connsiteX13" fmla="*/ 986997 w 1913822"/>
                <a:gd name="connsiteY13" fmla="*/ 681318 h 1846729"/>
                <a:gd name="connsiteX14" fmla="*/ 915279 w 1913822"/>
                <a:gd name="connsiteY14" fmla="*/ 573741 h 1846729"/>
                <a:gd name="connsiteX15" fmla="*/ 933209 w 1913822"/>
                <a:gd name="connsiteY15" fmla="*/ 412376 h 1846729"/>
                <a:gd name="connsiteX16" fmla="*/ 1148362 w 1913822"/>
                <a:gd name="connsiteY16" fmla="*/ 394447 h 1846729"/>
                <a:gd name="connsiteX17" fmla="*/ 1255938 w 1913822"/>
                <a:gd name="connsiteY17" fmla="*/ 484094 h 1846729"/>
                <a:gd name="connsiteX18" fmla="*/ 1309726 w 1913822"/>
                <a:gd name="connsiteY18" fmla="*/ 519953 h 1846729"/>
                <a:gd name="connsiteX19" fmla="*/ 1417303 w 1913822"/>
                <a:gd name="connsiteY19" fmla="*/ 681318 h 1846729"/>
                <a:gd name="connsiteX20" fmla="*/ 1453162 w 1913822"/>
                <a:gd name="connsiteY20" fmla="*/ 735106 h 1846729"/>
                <a:gd name="connsiteX21" fmla="*/ 1524879 w 1913822"/>
                <a:gd name="connsiteY21" fmla="*/ 824753 h 1846729"/>
                <a:gd name="connsiteX22" fmla="*/ 1542809 w 1913822"/>
                <a:gd name="connsiteY22" fmla="*/ 896471 h 1846729"/>
                <a:gd name="connsiteX23" fmla="*/ 1471091 w 1913822"/>
                <a:gd name="connsiteY23" fmla="*/ 1075765 h 1846729"/>
                <a:gd name="connsiteX24" fmla="*/ 1417303 w 1913822"/>
                <a:gd name="connsiteY24" fmla="*/ 1093694 h 1846729"/>
                <a:gd name="connsiteX25" fmla="*/ 1255938 w 1913822"/>
                <a:gd name="connsiteY25" fmla="*/ 1057835 h 1846729"/>
                <a:gd name="connsiteX26" fmla="*/ 1202150 w 1913822"/>
                <a:gd name="connsiteY26" fmla="*/ 1021976 h 1846729"/>
                <a:gd name="connsiteX27" fmla="*/ 1094573 w 1913822"/>
                <a:gd name="connsiteY27" fmla="*/ 914400 h 1846729"/>
                <a:gd name="connsiteX28" fmla="*/ 1112503 w 1913822"/>
                <a:gd name="connsiteY28" fmla="*/ 788894 h 1846729"/>
                <a:gd name="connsiteX29" fmla="*/ 1220079 w 1913822"/>
                <a:gd name="connsiteY29" fmla="*/ 753035 h 1846729"/>
                <a:gd name="connsiteX30" fmla="*/ 1578667 w 1913822"/>
                <a:gd name="connsiteY30" fmla="*/ 770965 h 1846729"/>
                <a:gd name="connsiteX31" fmla="*/ 1686244 w 1913822"/>
                <a:gd name="connsiteY31" fmla="*/ 842682 h 1846729"/>
                <a:gd name="connsiteX32" fmla="*/ 1757962 w 1913822"/>
                <a:gd name="connsiteY32" fmla="*/ 860612 h 1846729"/>
                <a:gd name="connsiteX33" fmla="*/ 1811750 w 1913822"/>
                <a:gd name="connsiteY33" fmla="*/ 896471 h 1846729"/>
                <a:gd name="connsiteX34" fmla="*/ 1865538 w 1913822"/>
                <a:gd name="connsiteY34" fmla="*/ 1021976 h 1846729"/>
                <a:gd name="connsiteX35" fmla="*/ 1811750 w 1913822"/>
                <a:gd name="connsiteY35" fmla="*/ 1165412 h 1846729"/>
                <a:gd name="connsiteX36" fmla="*/ 1757962 w 1913822"/>
                <a:gd name="connsiteY36" fmla="*/ 1183341 h 1846729"/>
                <a:gd name="connsiteX37" fmla="*/ 1596597 w 1913822"/>
                <a:gd name="connsiteY37" fmla="*/ 1308847 h 1846729"/>
                <a:gd name="connsiteX38" fmla="*/ 1542809 w 1913822"/>
                <a:gd name="connsiteY38" fmla="*/ 1344706 h 1846729"/>
                <a:gd name="connsiteX39" fmla="*/ 1506950 w 1913822"/>
                <a:gd name="connsiteY39" fmla="*/ 1398494 h 1846729"/>
                <a:gd name="connsiteX40" fmla="*/ 1453162 w 1913822"/>
                <a:gd name="connsiteY40" fmla="*/ 1416424 h 1846729"/>
                <a:gd name="connsiteX41" fmla="*/ 1255938 w 1913822"/>
                <a:gd name="connsiteY41" fmla="*/ 1398494 h 1846729"/>
                <a:gd name="connsiteX42" fmla="*/ 1148362 w 1913822"/>
                <a:gd name="connsiteY42" fmla="*/ 1362635 h 1846729"/>
                <a:gd name="connsiteX43" fmla="*/ 1076644 w 1913822"/>
                <a:gd name="connsiteY43" fmla="*/ 1308847 h 1846729"/>
                <a:gd name="connsiteX44" fmla="*/ 1022856 w 1913822"/>
                <a:gd name="connsiteY44" fmla="*/ 1290918 h 1846729"/>
                <a:gd name="connsiteX45" fmla="*/ 986997 w 1913822"/>
                <a:gd name="connsiteY45" fmla="*/ 1237129 h 1846729"/>
                <a:gd name="connsiteX46" fmla="*/ 933209 w 1913822"/>
                <a:gd name="connsiteY46" fmla="*/ 1183341 h 1846729"/>
                <a:gd name="connsiteX47" fmla="*/ 933209 w 1913822"/>
                <a:gd name="connsiteY47" fmla="*/ 1075765 h 1846729"/>
                <a:gd name="connsiteX48" fmla="*/ 986997 w 1913822"/>
                <a:gd name="connsiteY48" fmla="*/ 1057835 h 1846729"/>
                <a:gd name="connsiteX49" fmla="*/ 1040785 w 1913822"/>
                <a:gd name="connsiteY49" fmla="*/ 1075765 h 1846729"/>
                <a:gd name="connsiteX50" fmla="*/ 1130432 w 1913822"/>
                <a:gd name="connsiteY50" fmla="*/ 1183341 h 1846729"/>
                <a:gd name="connsiteX51" fmla="*/ 1184220 w 1913822"/>
                <a:gd name="connsiteY51" fmla="*/ 1237129 h 1846729"/>
                <a:gd name="connsiteX52" fmla="*/ 1238009 w 1913822"/>
                <a:gd name="connsiteY52" fmla="*/ 1344706 h 1846729"/>
                <a:gd name="connsiteX53" fmla="*/ 1255938 w 1913822"/>
                <a:gd name="connsiteY53" fmla="*/ 1398494 h 1846729"/>
                <a:gd name="connsiteX54" fmla="*/ 1220079 w 1913822"/>
                <a:gd name="connsiteY54" fmla="*/ 1577788 h 1846729"/>
                <a:gd name="connsiteX55" fmla="*/ 1166291 w 1913822"/>
                <a:gd name="connsiteY55" fmla="*/ 1631576 h 1846729"/>
                <a:gd name="connsiteX56" fmla="*/ 1076644 w 1913822"/>
                <a:gd name="connsiteY56" fmla="*/ 1739153 h 1846729"/>
                <a:gd name="connsiteX57" fmla="*/ 1022856 w 1913822"/>
                <a:gd name="connsiteY57" fmla="*/ 1775012 h 1846729"/>
                <a:gd name="connsiteX58" fmla="*/ 915279 w 1913822"/>
                <a:gd name="connsiteY58" fmla="*/ 1810871 h 1846729"/>
                <a:gd name="connsiteX59" fmla="*/ 735985 w 1913822"/>
                <a:gd name="connsiteY59" fmla="*/ 1792941 h 1846729"/>
                <a:gd name="connsiteX60" fmla="*/ 646338 w 1913822"/>
                <a:gd name="connsiteY60" fmla="*/ 1685365 h 1846729"/>
                <a:gd name="connsiteX61" fmla="*/ 610479 w 1913822"/>
                <a:gd name="connsiteY61" fmla="*/ 1631576 h 1846729"/>
                <a:gd name="connsiteX62" fmla="*/ 592550 w 1913822"/>
                <a:gd name="connsiteY62" fmla="*/ 1380565 h 1846729"/>
                <a:gd name="connsiteX63" fmla="*/ 628409 w 1913822"/>
                <a:gd name="connsiteY63" fmla="*/ 1326776 h 1846729"/>
                <a:gd name="connsiteX64" fmla="*/ 735985 w 1913822"/>
                <a:gd name="connsiteY64" fmla="*/ 1255059 h 1846729"/>
                <a:gd name="connsiteX65" fmla="*/ 897350 w 1913822"/>
                <a:gd name="connsiteY65" fmla="*/ 1272988 h 1846729"/>
                <a:gd name="connsiteX66" fmla="*/ 969067 w 1913822"/>
                <a:gd name="connsiteY66" fmla="*/ 1290918 h 1846729"/>
                <a:gd name="connsiteX67" fmla="*/ 1022856 w 1913822"/>
                <a:gd name="connsiteY67" fmla="*/ 1344706 h 1846729"/>
                <a:gd name="connsiteX68" fmla="*/ 1076644 w 1913822"/>
                <a:gd name="connsiteY68" fmla="*/ 1452282 h 1846729"/>
                <a:gd name="connsiteX69" fmla="*/ 1094573 w 1913822"/>
                <a:gd name="connsiteY69" fmla="*/ 1506071 h 1846729"/>
                <a:gd name="connsiteX70" fmla="*/ 1076644 w 1913822"/>
                <a:gd name="connsiteY70" fmla="*/ 1649506 h 1846729"/>
                <a:gd name="connsiteX71" fmla="*/ 1022856 w 1913822"/>
                <a:gd name="connsiteY71" fmla="*/ 1667435 h 1846729"/>
                <a:gd name="connsiteX72" fmla="*/ 897350 w 1913822"/>
                <a:gd name="connsiteY72" fmla="*/ 1739153 h 1846729"/>
                <a:gd name="connsiteX73" fmla="*/ 807703 w 1913822"/>
                <a:gd name="connsiteY73" fmla="*/ 1757082 h 1846729"/>
                <a:gd name="connsiteX74" fmla="*/ 646338 w 1913822"/>
                <a:gd name="connsiteY74" fmla="*/ 1739153 h 1846729"/>
                <a:gd name="connsiteX75" fmla="*/ 520832 w 1913822"/>
                <a:gd name="connsiteY75" fmla="*/ 1667435 h 1846729"/>
                <a:gd name="connsiteX76" fmla="*/ 467044 w 1913822"/>
                <a:gd name="connsiteY76" fmla="*/ 1541929 h 1846729"/>
                <a:gd name="connsiteX77" fmla="*/ 395326 w 1913822"/>
                <a:gd name="connsiteY77" fmla="*/ 1434353 h 1846729"/>
                <a:gd name="connsiteX78" fmla="*/ 359467 w 1913822"/>
                <a:gd name="connsiteY78" fmla="*/ 1362635 h 1846729"/>
                <a:gd name="connsiteX79" fmla="*/ 341538 w 1913822"/>
                <a:gd name="connsiteY79" fmla="*/ 1308847 h 1846729"/>
                <a:gd name="connsiteX80" fmla="*/ 305679 w 1913822"/>
                <a:gd name="connsiteY80" fmla="*/ 1255059 h 1846729"/>
                <a:gd name="connsiteX81" fmla="*/ 305679 w 1913822"/>
                <a:gd name="connsiteY81" fmla="*/ 950259 h 1846729"/>
                <a:gd name="connsiteX82" fmla="*/ 341538 w 1913822"/>
                <a:gd name="connsiteY82" fmla="*/ 824753 h 1846729"/>
                <a:gd name="connsiteX83" fmla="*/ 395326 w 1913822"/>
                <a:gd name="connsiteY83" fmla="*/ 788894 h 1846729"/>
                <a:gd name="connsiteX84" fmla="*/ 449114 w 1913822"/>
                <a:gd name="connsiteY84" fmla="*/ 735106 h 1846729"/>
                <a:gd name="connsiteX85" fmla="*/ 520832 w 1913822"/>
                <a:gd name="connsiteY85" fmla="*/ 753035 h 1846729"/>
                <a:gd name="connsiteX86" fmla="*/ 610479 w 1913822"/>
                <a:gd name="connsiteY86" fmla="*/ 842682 h 1846729"/>
                <a:gd name="connsiteX87" fmla="*/ 664267 w 1913822"/>
                <a:gd name="connsiteY87" fmla="*/ 896471 h 1846729"/>
                <a:gd name="connsiteX88" fmla="*/ 682197 w 1913822"/>
                <a:gd name="connsiteY88" fmla="*/ 950259 h 1846729"/>
                <a:gd name="connsiteX89" fmla="*/ 718056 w 1913822"/>
                <a:gd name="connsiteY89" fmla="*/ 1004047 h 1846729"/>
                <a:gd name="connsiteX90" fmla="*/ 700126 w 1913822"/>
                <a:gd name="connsiteY90" fmla="*/ 1165412 h 1846729"/>
                <a:gd name="connsiteX91" fmla="*/ 646338 w 1913822"/>
                <a:gd name="connsiteY91" fmla="*/ 1219200 h 1846729"/>
                <a:gd name="connsiteX92" fmla="*/ 484973 w 1913822"/>
                <a:gd name="connsiteY92" fmla="*/ 1272988 h 1846729"/>
                <a:gd name="connsiteX93" fmla="*/ 341538 w 1913822"/>
                <a:gd name="connsiteY93" fmla="*/ 1255059 h 1846729"/>
                <a:gd name="connsiteX94" fmla="*/ 233962 w 1913822"/>
                <a:gd name="connsiteY94" fmla="*/ 1183341 h 1846729"/>
                <a:gd name="connsiteX95" fmla="*/ 144314 w 1913822"/>
                <a:gd name="connsiteY95" fmla="*/ 1093694 h 1846729"/>
                <a:gd name="connsiteX96" fmla="*/ 108456 w 1913822"/>
                <a:gd name="connsiteY96" fmla="*/ 1039906 h 1846729"/>
                <a:gd name="connsiteX97" fmla="*/ 54667 w 1913822"/>
                <a:gd name="connsiteY97" fmla="*/ 986118 h 1846729"/>
                <a:gd name="connsiteX98" fmla="*/ 36738 w 1913822"/>
                <a:gd name="connsiteY98" fmla="*/ 932329 h 1846729"/>
                <a:gd name="connsiteX99" fmla="*/ 879 w 1913822"/>
                <a:gd name="connsiteY99" fmla="*/ 878541 h 1846729"/>
                <a:gd name="connsiteX100" fmla="*/ 18809 w 1913822"/>
                <a:gd name="connsiteY100" fmla="*/ 699247 h 1846729"/>
                <a:gd name="connsiteX101" fmla="*/ 72597 w 1913822"/>
                <a:gd name="connsiteY101" fmla="*/ 537882 h 1846729"/>
                <a:gd name="connsiteX102" fmla="*/ 126385 w 1913822"/>
                <a:gd name="connsiteY102" fmla="*/ 484094 h 1846729"/>
                <a:gd name="connsiteX103" fmla="*/ 233962 w 1913822"/>
                <a:gd name="connsiteY103" fmla="*/ 358588 h 1846729"/>
                <a:gd name="connsiteX104" fmla="*/ 287750 w 1913822"/>
                <a:gd name="connsiteY104" fmla="*/ 322729 h 1846729"/>
                <a:gd name="connsiteX105" fmla="*/ 377397 w 1913822"/>
                <a:gd name="connsiteY105" fmla="*/ 251012 h 1846729"/>
                <a:gd name="connsiteX106" fmla="*/ 431185 w 1913822"/>
                <a:gd name="connsiteY106" fmla="*/ 215153 h 1846729"/>
                <a:gd name="connsiteX107" fmla="*/ 502903 w 1913822"/>
                <a:gd name="connsiteY107" fmla="*/ 143435 h 1846729"/>
                <a:gd name="connsiteX108" fmla="*/ 592550 w 1913822"/>
                <a:gd name="connsiteY108" fmla="*/ 125506 h 1846729"/>
                <a:gd name="connsiteX109" fmla="*/ 718056 w 1913822"/>
                <a:gd name="connsiteY109" fmla="*/ 71718 h 1846729"/>
                <a:gd name="connsiteX110" fmla="*/ 771844 w 1913822"/>
                <a:gd name="connsiteY110" fmla="*/ 89647 h 1846729"/>
                <a:gd name="connsiteX111" fmla="*/ 861491 w 1913822"/>
                <a:gd name="connsiteY111" fmla="*/ 179294 h 1846729"/>
                <a:gd name="connsiteX112" fmla="*/ 897350 w 1913822"/>
                <a:gd name="connsiteY112" fmla="*/ 286871 h 1846729"/>
                <a:gd name="connsiteX113" fmla="*/ 879420 w 1913822"/>
                <a:gd name="connsiteY113" fmla="*/ 430306 h 1846729"/>
                <a:gd name="connsiteX114" fmla="*/ 789773 w 1913822"/>
                <a:gd name="connsiteY114" fmla="*/ 519953 h 1846729"/>
                <a:gd name="connsiteX115" fmla="*/ 735985 w 1913822"/>
                <a:gd name="connsiteY115" fmla="*/ 537882 h 1846729"/>
                <a:gd name="connsiteX116" fmla="*/ 610479 w 1913822"/>
                <a:gd name="connsiteY116" fmla="*/ 519953 h 1846729"/>
                <a:gd name="connsiteX117" fmla="*/ 556691 w 1913822"/>
                <a:gd name="connsiteY117" fmla="*/ 502024 h 1846729"/>
                <a:gd name="connsiteX118" fmla="*/ 520832 w 1913822"/>
                <a:gd name="connsiteY118" fmla="*/ 448235 h 1846729"/>
                <a:gd name="connsiteX119" fmla="*/ 484973 w 1913822"/>
                <a:gd name="connsiteY119" fmla="*/ 322729 h 1846729"/>
                <a:gd name="connsiteX120" fmla="*/ 502903 w 1913822"/>
                <a:gd name="connsiteY120" fmla="*/ 161365 h 1846729"/>
                <a:gd name="connsiteX121" fmla="*/ 520832 w 1913822"/>
                <a:gd name="connsiteY121" fmla="*/ 107576 h 1846729"/>
                <a:gd name="connsiteX122" fmla="*/ 646338 w 1913822"/>
                <a:gd name="connsiteY122" fmla="*/ 35859 h 1846729"/>
                <a:gd name="connsiteX123" fmla="*/ 753914 w 1913822"/>
                <a:gd name="connsiteY123" fmla="*/ 0 h 1846729"/>
                <a:gd name="connsiteX124" fmla="*/ 897350 w 1913822"/>
                <a:gd name="connsiteY124" fmla="*/ 17929 h 1846729"/>
                <a:gd name="connsiteX125" fmla="*/ 1022856 w 1913822"/>
                <a:gd name="connsiteY125" fmla="*/ 71718 h 1846729"/>
                <a:gd name="connsiteX126" fmla="*/ 1076644 w 1913822"/>
                <a:gd name="connsiteY126" fmla="*/ 89647 h 1846729"/>
                <a:gd name="connsiteX127" fmla="*/ 1220079 w 1913822"/>
                <a:gd name="connsiteY127" fmla="*/ 143435 h 1846729"/>
                <a:gd name="connsiteX128" fmla="*/ 1327656 w 1913822"/>
                <a:gd name="connsiteY128" fmla="*/ 233082 h 1846729"/>
                <a:gd name="connsiteX129" fmla="*/ 1399373 w 1913822"/>
                <a:gd name="connsiteY129" fmla="*/ 340659 h 1846729"/>
                <a:gd name="connsiteX130" fmla="*/ 1453162 w 1913822"/>
                <a:gd name="connsiteY130" fmla="*/ 394447 h 1846729"/>
                <a:gd name="connsiteX131" fmla="*/ 1489020 w 1913822"/>
                <a:gd name="connsiteY131" fmla="*/ 448235 h 1846729"/>
                <a:gd name="connsiteX132" fmla="*/ 1542809 w 1913822"/>
                <a:gd name="connsiteY132" fmla="*/ 484094 h 1846729"/>
                <a:gd name="connsiteX133" fmla="*/ 1560738 w 1913822"/>
                <a:gd name="connsiteY133" fmla="*/ 537882 h 1846729"/>
                <a:gd name="connsiteX134" fmla="*/ 1578667 w 1913822"/>
                <a:gd name="connsiteY134" fmla="*/ 663388 h 1846729"/>
                <a:gd name="connsiteX135" fmla="*/ 1524879 w 1913822"/>
                <a:gd name="connsiteY135" fmla="*/ 699247 h 1846729"/>
                <a:gd name="connsiteX136" fmla="*/ 1417303 w 1913822"/>
                <a:gd name="connsiteY136" fmla="*/ 681318 h 1846729"/>
                <a:gd name="connsiteX137" fmla="*/ 1327656 w 1913822"/>
                <a:gd name="connsiteY137" fmla="*/ 573741 h 1846729"/>
                <a:gd name="connsiteX138" fmla="*/ 1381444 w 1913822"/>
                <a:gd name="connsiteY138" fmla="*/ 412376 h 1846729"/>
                <a:gd name="connsiteX139" fmla="*/ 1489020 w 1913822"/>
                <a:gd name="connsiteY139" fmla="*/ 430306 h 1846729"/>
                <a:gd name="connsiteX140" fmla="*/ 1704173 w 1913822"/>
                <a:gd name="connsiteY140" fmla="*/ 609600 h 1846729"/>
                <a:gd name="connsiteX141" fmla="*/ 1757962 w 1913822"/>
                <a:gd name="connsiteY141" fmla="*/ 663388 h 1846729"/>
                <a:gd name="connsiteX142" fmla="*/ 1829679 w 1913822"/>
                <a:gd name="connsiteY142" fmla="*/ 770965 h 1846729"/>
                <a:gd name="connsiteX143" fmla="*/ 1865538 w 1913822"/>
                <a:gd name="connsiteY143" fmla="*/ 824753 h 1846729"/>
                <a:gd name="connsiteX144" fmla="*/ 1883467 w 1913822"/>
                <a:gd name="connsiteY144" fmla="*/ 1255059 h 1846729"/>
                <a:gd name="connsiteX145" fmla="*/ 1847609 w 1913822"/>
                <a:gd name="connsiteY145" fmla="*/ 1308847 h 1846729"/>
                <a:gd name="connsiteX146" fmla="*/ 1793820 w 1913822"/>
                <a:gd name="connsiteY146" fmla="*/ 1344706 h 1846729"/>
                <a:gd name="connsiteX147" fmla="*/ 1757962 w 1913822"/>
                <a:gd name="connsiteY147" fmla="*/ 1398494 h 1846729"/>
                <a:gd name="connsiteX148" fmla="*/ 1614526 w 1913822"/>
                <a:gd name="connsiteY148" fmla="*/ 1452282 h 1846729"/>
                <a:gd name="connsiteX149" fmla="*/ 1560738 w 1913822"/>
                <a:gd name="connsiteY149" fmla="*/ 1470212 h 1846729"/>
                <a:gd name="connsiteX150" fmla="*/ 1381444 w 1913822"/>
                <a:gd name="connsiteY150" fmla="*/ 1416424 h 1846729"/>
                <a:gd name="connsiteX151" fmla="*/ 1345585 w 1913822"/>
                <a:gd name="connsiteY151" fmla="*/ 1362635 h 1846729"/>
                <a:gd name="connsiteX152" fmla="*/ 1327656 w 1913822"/>
                <a:gd name="connsiteY152" fmla="*/ 1308847 h 1846729"/>
                <a:gd name="connsiteX153" fmla="*/ 1399373 w 1913822"/>
                <a:gd name="connsiteY153" fmla="*/ 1129553 h 1846729"/>
                <a:gd name="connsiteX154" fmla="*/ 1453162 w 1913822"/>
                <a:gd name="connsiteY154" fmla="*/ 1111624 h 1846729"/>
                <a:gd name="connsiteX155" fmla="*/ 1506950 w 1913822"/>
                <a:gd name="connsiteY155" fmla="*/ 1129553 h 1846729"/>
                <a:gd name="connsiteX156" fmla="*/ 1596597 w 1913822"/>
                <a:gd name="connsiteY156" fmla="*/ 1255059 h 1846729"/>
                <a:gd name="connsiteX157" fmla="*/ 1614526 w 1913822"/>
                <a:gd name="connsiteY157" fmla="*/ 1308847 h 1846729"/>
                <a:gd name="connsiteX158" fmla="*/ 1596597 w 1913822"/>
                <a:gd name="connsiteY158" fmla="*/ 1398494 h 1846729"/>
                <a:gd name="connsiteX159" fmla="*/ 1542809 w 1913822"/>
                <a:gd name="connsiteY159" fmla="*/ 1506071 h 1846729"/>
                <a:gd name="connsiteX160" fmla="*/ 1489020 w 1913822"/>
                <a:gd name="connsiteY160" fmla="*/ 1541929 h 1846729"/>
                <a:gd name="connsiteX161" fmla="*/ 1453162 w 1913822"/>
                <a:gd name="connsiteY161" fmla="*/ 1595718 h 1846729"/>
                <a:gd name="connsiteX162" fmla="*/ 1399373 w 1913822"/>
                <a:gd name="connsiteY162" fmla="*/ 1613647 h 1846729"/>
                <a:gd name="connsiteX163" fmla="*/ 1345585 w 1913822"/>
                <a:gd name="connsiteY163" fmla="*/ 1649506 h 1846729"/>
                <a:gd name="connsiteX164" fmla="*/ 1291797 w 1913822"/>
                <a:gd name="connsiteY164" fmla="*/ 1667435 h 1846729"/>
                <a:gd name="connsiteX165" fmla="*/ 1130432 w 1913822"/>
                <a:gd name="connsiteY165" fmla="*/ 1703294 h 1846729"/>
                <a:gd name="connsiteX166" fmla="*/ 915279 w 1913822"/>
                <a:gd name="connsiteY166" fmla="*/ 1649506 h 1846729"/>
                <a:gd name="connsiteX167" fmla="*/ 897350 w 1913822"/>
                <a:gd name="connsiteY167" fmla="*/ 1595718 h 1846729"/>
                <a:gd name="connsiteX168" fmla="*/ 915279 w 1913822"/>
                <a:gd name="connsiteY168" fmla="*/ 1488141 h 1846729"/>
                <a:gd name="connsiteX169" fmla="*/ 969067 w 1913822"/>
                <a:gd name="connsiteY169" fmla="*/ 1506071 h 1846729"/>
                <a:gd name="connsiteX170" fmla="*/ 1022856 w 1913822"/>
                <a:gd name="connsiteY170" fmla="*/ 1541929 h 1846729"/>
                <a:gd name="connsiteX171" fmla="*/ 1058714 w 1913822"/>
                <a:gd name="connsiteY171" fmla="*/ 1595718 h 1846729"/>
                <a:gd name="connsiteX172" fmla="*/ 1058714 w 1913822"/>
                <a:gd name="connsiteY172" fmla="*/ 1810871 h 1846729"/>
                <a:gd name="connsiteX173" fmla="*/ 1004926 w 1913822"/>
                <a:gd name="connsiteY173" fmla="*/ 1846729 h 1846729"/>
                <a:gd name="connsiteX174" fmla="*/ 735985 w 1913822"/>
                <a:gd name="connsiteY174" fmla="*/ 1828800 h 1846729"/>
                <a:gd name="connsiteX175" fmla="*/ 610479 w 1913822"/>
                <a:gd name="connsiteY175" fmla="*/ 1792941 h 1846729"/>
                <a:gd name="connsiteX176" fmla="*/ 556691 w 1913822"/>
                <a:gd name="connsiteY176" fmla="*/ 1739153 h 1846729"/>
                <a:gd name="connsiteX177" fmla="*/ 449114 w 1913822"/>
                <a:gd name="connsiteY177" fmla="*/ 1667435 h 1846729"/>
                <a:gd name="connsiteX178" fmla="*/ 413256 w 1913822"/>
                <a:gd name="connsiteY178" fmla="*/ 1613647 h 1846729"/>
                <a:gd name="connsiteX179" fmla="*/ 359467 w 1913822"/>
                <a:gd name="connsiteY179" fmla="*/ 1559859 h 1846729"/>
                <a:gd name="connsiteX180" fmla="*/ 287750 w 1913822"/>
                <a:gd name="connsiteY180" fmla="*/ 1452282 h 1846729"/>
                <a:gd name="connsiteX181" fmla="*/ 287750 w 1913822"/>
                <a:gd name="connsiteY181" fmla="*/ 1272988 h 1846729"/>
                <a:gd name="connsiteX182" fmla="*/ 449114 w 1913822"/>
                <a:gd name="connsiteY182" fmla="*/ 1290918 h 1846729"/>
                <a:gd name="connsiteX183" fmla="*/ 574620 w 1913822"/>
                <a:gd name="connsiteY183" fmla="*/ 1452282 h 1846729"/>
                <a:gd name="connsiteX184" fmla="*/ 610479 w 1913822"/>
                <a:gd name="connsiteY184" fmla="*/ 1506071 h 1846729"/>
                <a:gd name="connsiteX185" fmla="*/ 592550 w 1913822"/>
                <a:gd name="connsiteY185" fmla="*/ 1577788 h 1846729"/>
                <a:gd name="connsiteX186" fmla="*/ 484973 w 1913822"/>
                <a:gd name="connsiteY186" fmla="*/ 1649506 h 1846729"/>
                <a:gd name="connsiteX187" fmla="*/ 287750 w 1913822"/>
                <a:gd name="connsiteY187" fmla="*/ 1613647 h 1846729"/>
                <a:gd name="connsiteX188" fmla="*/ 233962 w 1913822"/>
                <a:gd name="connsiteY188" fmla="*/ 1577788 h 1846729"/>
                <a:gd name="connsiteX189" fmla="*/ 144314 w 1913822"/>
                <a:gd name="connsiteY189" fmla="*/ 1452282 h 1846729"/>
                <a:gd name="connsiteX190" fmla="*/ 36738 w 1913822"/>
                <a:gd name="connsiteY190" fmla="*/ 1326776 h 1846729"/>
                <a:gd name="connsiteX191" fmla="*/ 36738 w 1913822"/>
                <a:gd name="connsiteY191" fmla="*/ 1057835 h 1846729"/>
                <a:gd name="connsiteX192" fmla="*/ 144314 w 1913822"/>
                <a:gd name="connsiteY192" fmla="*/ 1004047 h 1846729"/>
                <a:gd name="connsiteX193" fmla="*/ 198103 w 1913822"/>
                <a:gd name="connsiteY193" fmla="*/ 968188 h 1846729"/>
                <a:gd name="connsiteX194" fmla="*/ 431185 w 1913822"/>
                <a:gd name="connsiteY194" fmla="*/ 968188 h 1846729"/>
                <a:gd name="connsiteX195" fmla="*/ 484973 w 1913822"/>
                <a:gd name="connsiteY195" fmla="*/ 986118 h 1846729"/>
                <a:gd name="connsiteX196" fmla="*/ 556691 w 1913822"/>
                <a:gd name="connsiteY196" fmla="*/ 1093694 h 1846729"/>
                <a:gd name="connsiteX197" fmla="*/ 556691 w 1913822"/>
                <a:gd name="connsiteY197" fmla="*/ 1290918 h 1846729"/>
                <a:gd name="connsiteX198" fmla="*/ 502903 w 1913822"/>
                <a:gd name="connsiteY198" fmla="*/ 1326776 h 1846729"/>
                <a:gd name="connsiteX199" fmla="*/ 323609 w 1913822"/>
                <a:gd name="connsiteY199" fmla="*/ 1255059 h 1846729"/>
                <a:gd name="connsiteX200" fmla="*/ 269820 w 1913822"/>
                <a:gd name="connsiteY200" fmla="*/ 1219200 h 1846729"/>
                <a:gd name="connsiteX201" fmla="*/ 216032 w 1913822"/>
                <a:gd name="connsiteY201" fmla="*/ 1165412 h 1846729"/>
                <a:gd name="connsiteX202" fmla="*/ 162244 w 1913822"/>
                <a:gd name="connsiteY202" fmla="*/ 1021976 h 1846729"/>
                <a:gd name="connsiteX203" fmla="*/ 90526 w 1913822"/>
                <a:gd name="connsiteY203" fmla="*/ 914400 h 1846729"/>
                <a:gd name="connsiteX204" fmla="*/ 90526 w 1913822"/>
                <a:gd name="connsiteY204" fmla="*/ 537882 h 1846729"/>
                <a:gd name="connsiteX205" fmla="*/ 126385 w 1913822"/>
                <a:gd name="connsiteY205" fmla="*/ 466165 h 1846729"/>
                <a:gd name="connsiteX206" fmla="*/ 180173 w 1913822"/>
                <a:gd name="connsiteY206" fmla="*/ 430306 h 1846729"/>
                <a:gd name="connsiteX207" fmla="*/ 341538 w 1913822"/>
                <a:gd name="connsiteY207" fmla="*/ 322729 h 1846729"/>
                <a:gd name="connsiteX208" fmla="*/ 413256 w 1913822"/>
                <a:gd name="connsiteY208" fmla="*/ 304800 h 1846729"/>
                <a:gd name="connsiteX209" fmla="*/ 502903 w 1913822"/>
                <a:gd name="connsiteY209" fmla="*/ 322729 h 1846729"/>
                <a:gd name="connsiteX210" fmla="*/ 574620 w 1913822"/>
                <a:gd name="connsiteY210" fmla="*/ 430306 h 1846729"/>
                <a:gd name="connsiteX211" fmla="*/ 610479 w 1913822"/>
                <a:gd name="connsiteY211" fmla="*/ 484094 h 1846729"/>
                <a:gd name="connsiteX212" fmla="*/ 664267 w 1913822"/>
                <a:gd name="connsiteY212" fmla="*/ 699247 h 1846729"/>
                <a:gd name="connsiteX213" fmla="*/ 646338 w 1913822"/>
                <a:gd name="connsiteY213" fmla="*/ 824753 h 1846729"/>
                <a:gd name="connsiteX214" fmla="*/ 592550 w 1913822"/>
                <a:gd name="connsiteY214" fmla="*/ 842682 h 1846729"/>
                <a:gd name="connsiteX215" fmla="*/ 467044 w 1913822"/>
                <a:gd name="connsiteY215" fmla="*/ 824753 h 1846729"/>
                <a:gd name="connsiteX216" fmla="*/ 413256 w 1913822"/>
                <a:gd name="connsiteY216" fmla="*/ 788894 h 1846729"/>
                <a:gd name="connsiteX217" fmla="*/ 359467 w 1913822"/>
                <a:gd name="connsiteY217" fmla="*/ 717176 h 1846729"/>
                <a:gd name="connsiteX218" fmla="*/ 305679 w 1913822"/>
                <a:gd name="connsiteY218" fmla="*/ 591671 h 1846729"/>
                <a:gd name="connsiteX219" fmla="*/ 287750 w 1913822"/>
                <a:gd name="connsiteY219" fmla="*/ 519953 h 1846729"/>
                <a:gd name="connsiteX220" fmla="*/ 305679 w 1913822"/>
                <a:gd name="connsiteY220" fmla="*/ 358588 h 1846729"/>
                <a:gd name="connsiteX221" fmla="*/ 431185 w 1913822"/>
                <a:gd name="connsiteY221" fmla="*/ 197224 h 1846729"/>
                <a:gd name="connsiteX222" fmla="*/ 484973 w 1913822"/>
                <a:gd name="connsiteY222" fmla="*/ 161365 h 1846729"/>
                <a:gd name="connsiteX223" fmla="*/ 556691 w 1913822"/>
                <a:gd name="connsiteY223" fmla="*/ 125506 h 1846729"/>
                <a:gd name="connsiteX224" fmla="*/ 735985 w 1913822"/>
                <a:gd name="connsiteY224" fmla="*/ 89647 h 1846729"/>
                <a:gd name="connsiteX225" fmla="*/ 1112503 w 1913822"/>
                <a:gd name="connsiteY225" fmla="*/ 107576 h 1846729"/>
                <a:gd name="connsiteX226" fmla="*/ 1238009 w 1913822"/>
                <a:gd name="connsiteY226" fmla="*/ 161365 h 1846729"/>
                <a:gd name="connsiteX227" fmla="*/ 1291797 w 1913822"/>
                <a:gd name="connsiteY227" fmla="*/ 197224 h 1846729"/>
                <a:gd name="connsiteX228" fmla="*/ 1327656 w 1913822"/>
                <a:gd name="connsiteY228" fmla="*/ 161365 h 184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913822" h="1846729">
                  <a:moveTo>
                    <a:pt x="1058714" y="663388"/>
                  </a:moveTo>
                  <a:cubicBezTo>
                    <a:pt x="1028832" y="627529"/>
                    <a:pt x="994959" y="594650"/>
                    <a:pt x="969067" y="555812"/>
                  </a:cubicBezTo>
                  <a:cubicBezTo>
                    <a:pt x="958778" y="540379"/>
                    <a:pt x="935600" y="439869"/>
                    <a:pt x="933209" y="430306"/>
                  </a:cubicBezTo>
                  <a:cubicBezTo>
                    <a:pt x="937708" y="362818"/>
                    <a:pt x="868992" y="143435"/>
                    <a:pt x="1004926" y="143435"/>
                  </a:cubicBezTo>
                  <a:cubicBezTo>
                    <a:pt x="1053110" y="143435"/>
                    <a:pt x="1100550" y="155388"/>
                    <a:pt x="1148362" y="161365"/>
                  </a:cubicBezTo>
                  <a:cubicBezTo>
                    <a:pt x="1160315" y="179294"/>
                    <a:pt x="1168983" y="199916"/>
                    <a:pt x="1184220" y="215153"/>
                  </a:cubicBezTo>
                  <a:cubicBezTo>
                    <a:pt x="1246377" y="277310"/>
                    <a:pt x="1235617" y="218737"/>
                    <a:pt x="1273867" y="304800"/>
                  </a:cubicBezTo>
                  <a:cubicBezTo>
                    <a:pt x="1289218" y="339341"/>
                    <a:pt x="1309726" y="412376"/>
                    <a:pt x="1309726" y="412376"/>
                  </a:cubicBezTo>
                  <a:cubicBezTo>
                    <a:pt x="1303750" y="448235"/>
                    <a:pt x="1306561" y="486733"/>
                    <a:pt x="1291797" y="519953"/>
                  </a:cubicBezTo>
                  <a:cubicBezTo>
                    <a:pt x="1281499" y="543124"/>
                    <a:pt x="1254241" y="554262"/>
                    <a:pt x="1238009" y="573741"/>
                  </a:cubicBezTo>
                  <a:cubicBezTo>
                    <a:pt x="1224214" y="590295"/>
                    <a:pt x="1217387" y="612292"/>
                    <a:pt x="1202150" y="627529"/>
                  </a:cubicBezTo>
                  <a:cubicBezTo>
                    <a:pt x="1186913" y="642766"/>
                    <a:pt x="1168053" y="654636"/>
                    <a:pt x="1148362" y="663388"/>
                  </a:cubicBezTo>
                  <a:cubicBezTo>
                    <a:pt x="1113821" y="678740"/>
                    <a:pt x="1040785" y="699247"/>
                    <a:pt x="1040785" y="699247"/>
                  </a:cubicBezTo>
                  <a:cubicBezTo>
                    <a:pt x="1022856" y="693271"/>
                    <a:pt x="1000361" y="694682"/>
                    <a:pt x="986997" y="681318"/>
                  </a:cubicBezTo>
                  <a:cubicBezTo>
                    <a:pt x="956523" y="650844"/>
                    <a:pt x="915279" y="573741"/>
                    <a:pt x="915279" y="573741"/>
                  </a:cubicBezTo>
                  <a:cubicBezTo>
                    <a:pt x="921256" y="519953"/>
                    <a:pt x="914714" y="463237"/>
                    <a:pt x="933209" y="412376"/>
                  </a:cubicBezTo>
                  <a:cubicBezTo>
                    <a:pt x="960072" y="338504"/>
                    <a:pt x="1146299" y="394218"/>
                    <a:pt x="1148362" y="394447"/>
                  </a:cubicBezTo>
                  <a:cubicBezTo>
                    <a:pt x="1281908" y="483478"/>
                    <a:pt x="1117888" y="369052"/>
                    <a:pt x="1255938" y="484094"/>
                  </a:cubicBezTo>
                  <a:cubicBezTo>
                    <a:pt x="1272492" y="497889"/>
                    <a:pt x="1291797" y="508000"/>
                    <a:pt x="1309726" y="519953"/>
                  </a:cubicBezTo>
                  <a:lnTo>
                    <a:pt x="1417303" y="681318"/>
                  </a:lnTo>
                  <a:lnTo>
                    <a:pt x="1453162" y="735106"/>
                  </a:lnTo>
                  <a:cubicBezTo>
                    <a:pt x="1511774" y="910945"/>
                    <a:pt x="1416749" y="662559"/>
                    <a:pt x="1524879" y="824753"/>
                  </a:cubicBezTo>
                  <a:cubicBezTo>
                    <a:pt x="1538548" y="845256"/>
                    <a:pt x="1536832" y="872565"/>
                    <a:pt x="1542809" y="896471"/>
                  </a:cubicBezTo>
                  <a:cubicBezTo>
                    <a:pt x="1526871" y="1023967"/>
                    <a:pt x="1562884" y="1029869"/>
                    <a:pt x="1471091" y="1075765"/>
                  </a:cubicBezTo>
                  <a:cubicBezTo>
                    <a:pt x="1454187" y="1084217"/>
                    <a:pt x="1435232" y="1087718"/>
                    <a:pt x="1417303" y="1093694"/>
                  </a:cubicBezTo>
                  <a:cubicBezTo>
                    <a:pt x="1401342" y="1090502"/>
                    <a:pt x="1278098" y="1067332"/>
                    <a:pt x="1255938" y="1057835"/>
                  </a:cubicBezTo>
                  <a:cubicBezTo>
                    <a:pt x="1236132" y="1049347"/>
                    <a:pt x="1218256" y="1036292"/>
                    <a:pt x="1202150" y="1021976"/>
                  </a:cubicBezTo>
                  <a:cubicBezTo>
                    <a:pt x="1164247" y="988285"/>
                    <a:pt x="1094573" y="914400"/>
                    <a:pt x="1094573" y="914400"/>
                  </a:cubicBezTo>
                  <a:cubicBezTo>
                    <a:pt x="1100550" y="872565"/>
                    <a:pt x="1086558" y="822252"/>
                    <a:pt x="1112503" y="788894"/>
                  </a:cubicBezTo>
                  <a:cubicBezTo>
                    <a:pt x="1135709" y="759058"/>
                    <a:pt x="1220079" y="753035"/>
                    <a:pt x="1220079" y="753035"/>
                  </a:cubicBezTo>
                  <a:cubicBezTo>
                    <a:pt x="1339608" y="759012"/>
                    <a:pt x="1461142" y="748364"/>
                    <a:pt x="1578667" y="770965"/>
                  </a:cubicBezTo>
                  <a:cubicBezTo>
                    <a:pt x="1620989" y="779104"/>
                    <a:pt x="1644434" y="832229"/>
                    <a:pt x="1686244" y="842682"/>
                  </a:cubicBezTo>
                  <a:lnTo>
                    <a:pt x="1757962" y="860612"/>
                  </a:lnTo>
                  <a:cubicBezTo>
                    <a:pt x="1775891" y="872565"/>
                    <a:pt x="1796513" y="881234"/>
                    <a:pt x="1811750" y="896471"/>
                  </a:cubicBezTo>
                  <a:cubicBezTo>
                    <a:pt x="1853023" y="937744"/>
                    <a:pt x="1851822" y="967110"/>
                    <a:pt x="1865538" y="1021976"/>
                  </a:cubicBezTo>
                  <a:cubicBezTo>
                    <a:pt x="1855819" y="1070572"/>
                    <a:pt x="1855720" y="1130236"/>
                    <a:pt x="1811750" y="1165412"/>
                  </a:cubicBezTo>
                  <a:cubicBezTo>
                    <a:pt x="1796992" y="1177218"/>
                    <a:pt x="1775891" y="1177365"/>
                    <a:pt x="1757962" y="1183341"/>
                  </a:cubicBezTo>
                  <a:cubicBezTo>
                    <a:pt x="1637021" y="1304282"/>
                    <a:pt x="1698495" y="1274882"/>
                    <a:pt x="1596597" y="1308847"/>
                  </a:cubicBezTo>
                  <a:cubicBezTo>
                    <a:pt x="1578668" y="1320800"/>
                    <a:pt x="1558046" y="1329469"/>
                    <a:pt x="1542809" y="1344706"/>
                  </a:cubicBezTo>
                  <a:cubicBezTo>
                    <a:pt x="1527572" y="1359943"/>
                    <a:pt x="1523776" y="1385033"/>
                    <a:pt x="1506950" y="1398494"/>
                  </a:cubicBezTo>
                  <a:cubicBezTo>
                    <a:pt x="1492192" y="1410300"/>
                    <a:pt x="1471091" y="1410447"/>
                    <a:pt x="1453162" y="1416424"/>
                  </a:cubicBezTo>
                  <a:cubicBezTo>
                    <a:pt x="1387421" y="1410447"/>
                    <a:pt x="1320946" y="1409966"/>
                    <a:pt x="1255938" y="1398494"/>
                  </a:cubicBezTo>
                  <a:cubicBezTo>
                    <a:pt x="1218715" y="1391925"/>
                    <a:pt x="1148362" y="1362635"/>
                    <a:pt x="1148362" y="1362635"/>
                  </a:cubicBezTo>
                  <a:cubicBezTo>
                    <a:pt x="1124456" y="1344706"/>
                    <a:pt x="1102589" y="1323673"/>
                    <a:pt x="1076644" y="1308847"/>
                  </a:cubicBezTo>
                  <a:cubicBezTo>
                    <a:pt x="1060235" y="1299470"/>
                    <a:pt x="1037614" y="1302724"/>
                    <a:pt x="1022856" y="1290918"/>
                  </a:cubicBezTo>
                  <a:cubicBezTo>
                    <a:pt x="1006029" y="1277457"/>
                    <a:pt x="1000792" y="1253683"/>
                    <a:pt x="986997" y="1237129"/>
                  </a:cubicBezTo>
                  <a:cubicBezTo>
                    <a:pt x="970765" y="1217650"/>
                    <a:pt x="951138" y="1201270"/>
                    <a:pt x="933209" y="1183341"/>
                  </a:cubicBezTo>
                  <a:cubicBezTo>
                    <a:pt x="921255" y="1147481"/>
                    <a:pt x="897349" y="1111625"/>
                    <a:pt x="933209" y="1075765"/>
                  </a:cubicBezTo>
                  <a:cubicBezTo>
                    <a:pt x="946573" y="1062401"/>
                    <a:pt x="969068" y="1063812"/>
                    <a:pt x="986997" y="1057835"/>
                  </a:cubicBezTo>
                  <a:cubicBezTo>
                    <a:pt x="1004926" y="1063812"/>
                    <a:pt x="1025060" y="1065282"/>
                    <a:pt x="1040785" y="1075765"/>
                  </a:cubicBezTo>
                  <a:cubicBezTo>
                    <a:pt x="1099713" y="1115051"/>
                    <a:pt x="1089089" y="1133729"/>
                    <a:pt x="1130432" y="1183341"/>
                  </a:cubicBezTo>
                  <a:cubicBezTo>
                    <a:pt x="1146664" y="1202820"/>
                    <a:pt x="1166291" y="1219200"/>
                    <a:pt x="1184220" y="1237129"/>
                  </a:cubicBezTo>
                  <a:cubicBezTo>
                    <a:pt x="1229289" y="1372333"/>
                    <a:pt x="1168493" y="1205674"/>
                    <a:pt x="1238009" y="1344706"/>
                  </a:cubicBezTo>
                  <a:cubicBezTo>
                    <a:pt x="1246461" y="1361610"/>
                    <a:pt x="1249962" y="1380565"/>
                    <a:pt x="1255938" y="1398494"/>
                  </a:cubicBezTo>
                  <a:cubicBezTo>
                    <a:pt x="1254419" y="1409128"/>
                    <a:pt x="1242839" y="1543648"/>
                    <a:pt x="1220079" y="1577788"/>
                  </a:cubicBezTo>
                  <a:cubicBezTo>
                    <a:pt x="1206014" y="1598885"/>
                    <a:pt x="1182523" y="1612097"/>
                    <a:pt x="1166291" y="1631576"/>
                  </a:cubicBezTo>
                  <a:cubicBezTo>
                    <a:pt x="1102183" y="1708506"/>
                    <a:pt x="1162359" y="1667723"/>
                    <a:pt x="1076644" y="1739153"/>
                  </a:cubicBezTo>
                  <a:cubicBezTo>
                    <a:pt x="1060090" y="1752948"/>
                    <a:pt x="1042547" y="1766260"/>
                    <a:pt x="1022856" y="1775012"/>
                  </a:cubicBezTo>
                  <a:cubicBezTo>
                    <a:pt x="988315" y="1790364"/>
                    <a:pt x="915279" y="1810871"/>
                    <a:pt x="915279" y="1810871"/>
                  </a:cubicBezTo>
                  <a:cubicBezTo>
                    <a:pt x="855514" y="1804894"/>
                    <a:pt x="794510" y="1806447"/>
                    <a:pt x="735985" y="1792941"/>
                  </a:cubicBezTo>
                  <a:cubicBezTo>
                    <a:pt x="675737" y="1779037"/>
                    <a:pt x="672263" y="1730734"/>
                    <a:pt x="646338" y="1685365"/>
                  </a:cubicBezTo>
                  <a:cubicBezTo>
                    <a:pt x="635647" y="1666655"/>
                    <a:pt x="622432" y="1649506"/>
                    <a:pt x="610479" y="1631576"/>
                  </a:cubicBezTo>
                  <a:cubicBezTo>
                    <a:pt x="570916" y="1512887"/>
                    <a:pt x="555230" y="1517403"/>
                    <a:pt x="592550" y="1380565"/>
                  </a:cubicBezTo>
                  <a:cubicBezTo>
                    <a:pt x="598220" y="1359776"/>
                    <a:pt x="612192" y="1340966"/>
                    <a:pt x="628409" y="1326776"/>
                  </a:cubicBezTo>
                  <a:cubicBezTo>
                    <a:pt x="660843" y="1298397"/>
                    <a:pt x="735985" y="1255059"/>
                    <a:pt x="735985" y="1255059"/>
                  </a:cubicBezTo>
                  <a:cubicBezTo>
                    <a:pt x="789773" y="1261035"/>
                    <a:pt x="843860" y="1264759"/>
                    <a:pt x="897350" y="1272988"/>
                  </a:cubicBezTo>
                  <a:cubicBezTo>
                    <a:pt x="921705" y="1276735"/>
                    <a:pt x="947672" y="1278692"/>
                    <a:pt x="969067" y="1290918"/>
                  </a:cubicBezTo>
                  <a:cubicBezTo>
                    <a:pt x="991082" y="1303498"/>
                    <a:pt x="1004926" y="1326777"/>
                    <a:pt x="1022856" y="1344706"/>
                  </a:cubicBezTo>
                  <a:cubicBezTo>
                    <a:pt x="1067922" y="1479907"/>
                    <a:pt x="1007130" y="1313252"/>
                    <a:pt x="1076644" y="1452282"/>
                  </a:cubicBezTo>
                  <a:cubicBezTo>
                    <a:pt x="1085096" y="1469186"/>
                    <a:pt x="1088597" y="1488141"/>
                    <a:pt x="1094573" y="1506071"/>
                  </a:cubicBezTo>
                  <a:cubicBezTo>
                    <a:pt x="1088597" y="1553883"/>
                    <a:pt x="1096213" y="1605475"/>
                    <a:pt x="1076644" y="1649506"/>
                  </a:cubicBezTo>
                  <a:cubicBezTo>
                    <a:pt x="1068968" y="1666776"/>
                    <a:pt x="1039760" y="1658983"/>
                    <a:pt x="1022856" y="1667435"/>
                  </a:cubicBezTo>
                  <a:cubicBezTo>
                    <a:pt x="944165" y="1706780"/>
                    <a:pt x="991644" y="1707722"/>
                    <a:pt x="897350" y="1739153"/>
                  </a:cubicBezTo>
                  <a:cubicBezTo>
                    <a:pt x="868440" y="1748790"/>
                    <a:pt x="837585" y="1751106"/>
                    <a:pt x="807703" y="1757082"/>
                  </a:cubicBezTo>
                  <a:cubicBezTo>
                    <a:pt x="753915" y="1751106"/>
                    <a:pt x="699071" y="1751322"/>
                    <a:pt x="646338" y="1739153"/>
                  </a:cubicBezTo>
                  <a:cubicBezTo>
                    <a:pt x="611546" y="1731124"/>
                    <a:pt x="551549" y="1687913"/>
                    <a:pt x="520832" y="1667435"/>
                  </a:cubicBezTo>
                  <a:cubicBezTo>
                    <a:pt x="390308" y="1471651"/>
                    <a:pt x="582822" y="1773485"/>
                    <a:pt x="467044" y="1541929"/>
                  </a:cubicBezTo>
                  <a:cubicBezTo>
                    <a:pt x="447770" y="1503382"/>
                    <a:pt x="414600" y="1472900"/>
                    <a:pt x="395326" y="1434353"/>
                  </a:cubicBezTo>
                  <a:cubicBezTo>
                    <a:pt x="383373" y="1410447"/>
                    <a:pt x="369996" y="1387202"/>
                    <a:pt x="359467" y="1362635"/>
                  </a:cubicBezTo>
                  <a:cubicBezTo>
                    <a:pt x="352022" y="1345264"/>
                    <a:pt x="349990" y="1325751"/>
                    <a:pt x="341538" y="1308847"/>
                  </a:cubicBezTo>
                  <a:cubicBezTo>
                    <a:pt x="331901" y="1289573"/>
                    <a:pt x="317632" y="1272988"/>
                    <a:pt x="305679" y="1255059"/>
                  </a:cubicBezTo>
                  <a:cubicBezTo>
                    <a:pt x="263034" y="1127121"/>
                    <a:pt x="278372" y="1196026"/>
                    <a:pt x="305679" y="950259"/>
                  </a:cubicBezTo>
                  <a:cubicBezTo>
                    <a:pt x="306094" y="946521"/>
                    <a:pt x="332765" y="835719"/>
                    <a:pt x="341538" y="824753"/>
                  </a:cubicBezTo>
                  <a:cubicBezTo>
                    <a:pt x="354999" y="807926"/>
                    <a:pt x="378772" y="802689"/>
                    <a:pt x="395326" y="788894"/>
                  </a:cubicBezTo>
                  <a:cubicBezTo>
                    <a:pt x="414805" y="772662"/>
                    <a:pt x="431185" y="753035"/>
                    <a:pt x="449114" y="735106"/>
                  </a:cubicBezTo>
                  <a:cubicBezTo>
                    <a:pt x="473020" y="741082"/>
                    <a:pt x="498183" y="743328"/>
                    <a:pt x="520832" y="753035"/>
                  </a:cubicBezTo>
                  <a:cubicBezTo>
                    <a:pt x="589006" y="782252"/>
                    <a:pt x="566210" y="789559"/>
                    <a:pt x="610479" y="842682"/>
                  </a:cubicBezTo>
                  <a:cubicBezTo>
                    <a:pt x="626712" y="862161"/>
                    <a:pt x="646338" y="878541"/>
                    <a:pt x="664267" y="896471"/>
                  </a:cubicBezTo>
                  <a:cubicBezTo>
                    <a:pt x="670244" y="914400"/>
                    <a:pt x="673745" y="933355"/>
                    <a:pt x="682197" y="950259"/>
                  </a:cubicBezTo>
                  <a:cubicBezTo>
                    <a:pt x="691834" y="969532"/>
                    <a:pt x="716267" y="982573"/>
                    <a:pt x="718056" y="1004047"/>
                  </a:cubicBezTo>
                  <a:cubicBezTo>
                    <a:pt x="722550" y="1057979"/>
                    <a:pt x="717240" y="1114070"/>
                    <a:pt x="700126" y="1165412"/>
                  </a:cubicBezTo>
                  <a:cubicBezTo>
                    <a:pt x="692108" y="1189467"/>
                    <a:pt x="667840" y="1205761"/>
                    <a:pt x="646338" y="1219200"/>
                  </a:cubicBezTo>
                  <a:cubicBezTo>
                    <a:pt x="601326" y="1247333"/>
                    <a:pt x="536223" y="1260176"/>
                    <a:pt x="484973" y="1272988"/>
                  </a:cubicBezTo>
                  <a:cubicBezTo>
                    <a:pt x="437161" y="1267012"/>
                    <a:pt x="386915" y="1271265"/>
                    <a:pt x="341538" y="1255059"/>
                  </a:cubicBezTo>
                  <a:cubicBezTo>
                    <a:pt x="300952" y="1240564"/>
                    <a:pt x="233962" y="1183341"/>
                    <a:pt x="233962" y="1183341"/>
                  </a:cubicBezTo>
                  <a:cubicBezTo>
                    <a:pt x="138336" y="1039903"/>
                    <a:pt x="263847" y="1213227"/>
                    <a:pt x="144314" y="1093694"/>
                  </a:cubicBezTo>
                  <a:cubicBezTo>
                    <a:pt x="129077" y="1078457"/>
                    <a:pt x="122251" y="1056460"/>
                    <a:pt x="108456" y="1039906"/>
                  </a:cubicBezTo>
                  <a:cubicBezTo>
                    <a:pt x="92223" y="1020427"/>
                    <a:pt x="72597" y="1004047"/>
                    <a:pt x="54667" y="986118"/>
                  </a:cubicBezTo>
                  <a:cubicBezTo>
                    <a:pt x="48691" y="968188"/>
                    <a:pt x="45190" y="949233"/>
                    <a:pt x="36738" y="932329"/>
                  </a:cubicBezTo>
                  <a:cubicBezTo>
                    <a:pt x="27101" y="913055"/>
                    <a:pt x="2532" y="900026"/>
                    <a:pt x="879" y="878541"/>
                  </a:cubicBezTo>
                  <a:cubicBezTo>
                    <a:pt x="-3728" y="818655"/>
                    <a:pt x="10871" y="758783"/>
                    <a:pt x="18809" y="699247"/>
                  </a:cubicBezTo>
                  <a:cubicBezTo>
                    <a:pt x="26934" y="638309"/>
                    <a:pt x="36305" y="588690"/>
                    <a:pt x="72597" y="537882"/>
                  </a:cubicBezTo>
                  <a:cubicBezTo>
                    <a:pt x="87335" y="517249"/>
                    <a:pt x="109884" y="503346"/>
                    <a:pt x="126385" y="484094"/>
                  </a:cubicBezTo>
                  <a:cubicBezTo>
                    <a:pt x="185746" y="414839"/>
                    <a:pt x="167223" y="414204"/>
                    <a:pt x="233962" y="358588"/>
                  </a:cubicBezTo>
                  <a:cubicBezTo>
                    <a:pt x="250516" y="344793"/>
                    <a:pt x="270511" y="335658"/>
                    <a:pt x="287750" y="322729"/>
                  </a:cubicBezTo>
                  <a:cubicBezTo>
                    <a:pt x="318364" y="299768"/>
                    <a:pt x="346783" y="273973"/>
                    <a:pt x="377397" y="251012"/>
                  </a:cubicBezTo>
                  <a:cubicBezTo>
                    <a:pt x="394636" y="238083"/>
                    <a:pt x="414824" y="229177"/>
                    <a:pt x="431185" y="215153"/>
                  </a:cubicBezTo>
                  <a:cubicBezTo>
                    <a:pt x="456854" y="193151"/>
                    <a:pt x="473349" y="159854"/>
                    <a:pt x="502903" y="143435"/>
                  </a:cubicBezTo>
                  <a:cubicBezTo>
                    <a:pt x="529542" y="128635"/>
                    <a:pt x="562668" y="131482"/>
                    <a:pt x="592550" y="125506"/>
                  </a:cubicBezTo>
                  <a:cubicBezTo>
                    <a:pt x="606558" y="118502"/>
                    <a:pt x="691672" y="71718"/>
                    <a:pt x="718056" y="71718"/>
                  </a:cubicBezTo>
                  <a:cubicBezTo>
                    <a:pt x="736955" y="71718"/>
                    <a:pt x="753915" y="83671"/>
                    <a:pt x="771844" y="89647"/>
                  </a:cubicBezTo>
                  <a:cubicBezTo>
                    <a:pt x="820913" y="122360"/>
                    <a:pt x="836327" y="122676"/>
                    <a:pt x="861491" y="179294"/>
                  </a:cubicBezTo>
                  <a:cubicBezTo>
                    <a:pt x="876843" y="213835"/>
                    <a:pt x="897350" y="286871"/>
                    <a:pt x="897350" y="286871"/>
                  </a:cubicBezTo>
                  <a:cubicBezTo>
                    <a:pt x="891373" y="334683"/>
                    <a:pt x="892098" y="383820"/>
                    <a:pt x="879420" y="430306"/>
                  </a:cubicBezTo>
                  <a:cubicBezTo>
                    <a:pt x="868096" y="471828"/>
                    <a:pt x="825004" y="502338"/>
                    <a:pt x="789773" y="519953"/>
                  </a:cubicBezTo>
                  <a:cubicBezTo>
                    <a:pt x="772869" y="528405"/>
                    <a:pt x="753914" y="531906"/>
                    <a:pt x="735985" y="537882"/>
                  </a:cubicBezTo>
                  <a:cubicBezTo>
                    <a:pt x="694150" y="531906"/>
                    <a:pt x="651918" y="528241"/>
                    <a:pt x="610479" y="519953"/>
                  </a:cubicBezTo>
                  <a:cubicBezTo>
                    <a:pt x="591947" y="516247"/>
                    <a:pt x="571449" y="513830"/>
                    <a:pt x="556691" y="502024"/>
                  </a:cubicBezTo>
                  <a:cubicBezTo>
                    <a:pt x="539864" y="488563"/>
                    <a:pt x="532785" y="466165"/>
                    <a:pt x="520832" y="448235"/>
                  </a:cubicBezTo>
                  <a:cubicBezTo>
                    <a:pt x="512378" y="422872"/>
                    <a:pt x="484973" y="345239"/>
                    <a:pt x="484973" y="322729"/>
                  </a:cubicBezTo>
                  <a:cubicBezTo>
                    <a:pt x="484973" y="268610"/>
                    <a:pt x="494006" y="214748"/>
                    <a:pt x="502903" y="161365"/>
                  </a:cubicBezTo>
                  <a:cubicBezTo>
                    <a:pt x="506010" y="142723"/>
                    <a:pt x="509026" y="122334"/>
                    <a:pt x="520832" y="107576"/>
                  </a:cubicBezTo>
                  <a:cubicBezTo>
                    <a:pt x="536052" y="88551"/>
                    <a:pt x="630770" y="42086"/>
                    <a:pt x="646338" y="35859"/>
                  </a:cubicBezTo>
                  <a:cubicBezTo>
                    <a:pt x="681433" y="21821"/>
                    <a:pt x="753914" y="0"/>
                    <a:pt x="753914" y="0"/>
                  </a:cubicBezTo>
                  <a:cubicBezTo>
                    <a:pt x="801726" y="5976"/>
                    <a:pt x="849943" y="9310"/>
                    <a:pt x="897350" y="17929"/>
                  </a:cubicBezTo>
                  <a:cubicBezTo>
                    <a:pt x="946033" y="26780"/>
                    <a:pt x="977313" y="52199"/>
                    <a:pt x="1022856" y="71718"/>
                  </a:cubicBezTo>
                  <a:cubicBezTo>
                    <a:pt x="1040227" y="79163"/>
                    <a:pt x="1059273" y="82202"/>
                    <a:pt x="1076644" y="89647"/>
                  </a:cubicBezTo>
                  <a:cubicBezTo>
                    <a:pt x="1207906" y="145902"/>
                    <a:pt x="1087856" y="110380"/>
                    <a:pt x="1220079" y="143435"/>
                  </a:cubicBezTo>
                  <a:cubicBezTo>
                    <a:pt x="1267888" y="175308"/>
                    <a:pt x="1290491" y="185298"/>
                    <a:pt x="1327656" y="233082"/>
                  </a:cubicBezTo>
                  <a:cubicBezTo>
                    <a:pt x="1354115" y="267101"/>
                    <a:pt x="1368899" y="310185"/>
                    <a:pt x="1399373" y="340659"/>
                  </a:cubicBezTo>
                  <a:cubicBezTo>
                    <a:pt x="1417303" y="358588"/>
                    <a:pt x="1436929" y="374968"/>
                    <a:pt x="1453162" y="394447"/>
                  </a:cubicBezTo>
                  <a:cubicBezTo>
                    <a:pt x="1466957" y="411001"/>
                    <a:pt x="1473783" y="432998"/>
                    <a:pt x="1489020" y="448235"/>
                  </a:cubicBezTo>
                  <a:cubicBezTo>
                    <a:pt x="1504257" y="463472"/>
                    <a:pt x="1524879" y="472141"/>
                    <a:pt x="1542809" y="484094"/>
                  </a:cubicBezTo>
                  <a:cubicBezTo>
                    <a:pt x="1548785" y="502023"/>
                    <a:pt x="1552286" y="520978"/>
                    <a:pt x="1560738" y="537882"/>
                  </a:cubicBezTo>
                  <a:cubicBezTo>
                    <a:pt x="1588727" y="593860"/>
                    <a:pt x="1626454" y="591708"/>
                    <a:pt x="1578667" y="663388"/>
                  </a:cubicBezTo>
                  <a:cubicBezTo>
                    <a:pt x="1566714" y="681317"/>
                    <a:pt x="1542808" y="687294"/>
                    <a:pt x="1524879" y="699247"/>
                  </a:cubicBezTo>
                  <a:cubicBezTo>
                    <a:pt x="1489020" y="693271"/>
                    <a:pt x="1450523" y="696083"/>
                    <a:pt x="1417303" y="681318"/>
                  </a:cubicBezTo>
                  <a:cubicBezTo>
                    <a:pt x="1384606" y="666786"/>
                    <a:pt x="1346707" y="602317"/>
                    <a:pt x="1327656" y="573741"/>
                  </a:cubicBezTo>
                  <a:cubicBezTo>
                    <a:pt x="1328581" y="568190"/>
                    <a:pt x="1337599" y="423337"/>
                    <a:pt x="1381444" y="412376"/>
                  </a:cubicBezTo>
                  <a:cubicBezTo>
                    <a:pt x="1416712" y="403559"/>
                    <a:pt x="1453161" y="424329"/>
                    <a:pt x="1489020" y="430306"/>
                  </a:cubicBezTo>
                  <a:cubicBezTo>
                    <a:pt x="1638794" y="530155"/>
                    <a:pt x="1566120" y="471548"/>
                    <a:pt x="1704173" y="609600"/>
                  </a:cubicBezTo>
                  <a:cubicBezTo>
                    <a:pt x="1722103" y="627529"/>
                    <a:pt x="1743897" y="642290"/>
                    <a:pt x="1757962" y="663388"/>
                  </a:cubicBezTo>
                  <a:lnTo>
                    <a:pt x="1829679" y="770965"/>
                  </a:lnTo>
                  <a:lnTo>
                    <a:pt x="1865538" y="824753"/>
                  </a:lnTo>
                  <a:cubicBezTo>
                    <a:pt x="1927741" y="1011359"/>
                    <a:pt x="1925522" y="960673"/>
                    <a:pt x="1883467" y="1255059"/>
                  </a:cubicBezTo>
                  <a:cubicBezTo>
                    <a:pt x="1880420" y="1276391"/>
                    <a:pt x="1862846" y="1293610"/>
                    <a:pt x="1847609" y="1308847"/>
                  </a:cubicBezTo>
                  <a:cubicBezTo>
                    <a:pt x="1832372" y="1324084"/>
                    <a:pt x="1811750" y="1332753"/>
                    <a:pt x="1793820" y="1344706"/>
                  </a:cubicBezTo>
                  <a:cubicBezTo>
                    <a:pt x="1781867" y="1362635"/>
                    <a:pt x="1774516" y="1384699"/>
                    <a:pt x="1757962" y="1398494"/>
                  </a:cubicBezTo>
                  <a:cubicBezTo>
                    <a:pt x="1714365" y="1434825"/>
                    <a:pt x="1665927" y="1437596"/>
                    <a:pt x="1614526" y="1452282"/>
                  </a:cubicBezTo>
                  <a:cubicBezTo>
                    <a:pt x="1596354" y="1457474"/>
                    <a:pt x="1578667" y="1464235"/>
                    <a:pt x="1560738" y="1470212"/>
                  </a:cubicBezTo>
                  <a:cubicBezTo>
                    <a:pt x="1481744" y="1458927"/>
                    <a:pt x="1435801" y="1470781"/>
                    <a:pt x="1381444" y="1416424"/>
                  </a:cubicBezTo>
                  <a:cubicBezTo>
                    <a:pt x="1366207" y="1401187"/>
                    <a:pt x="1357538" y="1380565"/>
                    <a:pt x="1345585" y="1362635"/>
                  </a:cubicBezTo>
                  <a:cubicBezTo>
                    <a:pt x="1339609" y="1344706"/>
                    <a:pt x="1327656" y="1327746"/>
                    <a:pt x="1327656" y="1308847"/>
                  </a:cubicBezTo>
                  <a:cubicBezTo>
                    <a:pt x="1327656" y="1219068"/>
                    <a:pt x="1328611" y="1176727"/>
                    <a:pt x="1399373" y="1129553"/>
                  </a:cubicBezTo>
                  <a:cubicBezTo>
                    <a:pt x="1415098" y="1119070"/>
                    <a:pt x="1435232" y="1117600"/>
                    <a:pt x="1453162" y="1111624"/>
                  </a:cubicBezTo>
                  <a:cubicBezTo>
                    <a:pt x="1471091" y="1117600"/>
                    <a:pt x="1492431" y="1117454"/>
                    <a:pt x="1506950" y="1129553"/>
                  </a:cubicBezTo>
                  <a:cubicBezTo>
                    <a:pt x="1523627" y="1143451"/>
                    <a:pt x="1580246" y="1230533"/>
                    <a:pt x="1596597" y="1255059"/>
                  </a:cubicBezTo>
                  <a:cubicBezTo>
                    <a:pt x="1602573" y="1272988"/>
                    <a:pt x="1614526" y="1289948"/>
                    <a:pt x="1614526" y="1308847"/>
                  </a:cubicBezTo>
                  <a:cubicBezTo>
                    <a:pt x="1614526" y="1339321"/>
                    <a:pt x="1603988" y="1368930"/>
                    <a:pt x="1596597" y="1398494"/>
                  </a:cubicBezTo>
                  <a:cubicBezTo>
                    <a:pt x="1586876" y="1437377"/>
                    <a:pt x="1572020" y="1476860"/>
                    <a:pt x="1542809" y="1506071"/>
                  </a:cubicBezTo>
                  <a:cubicBezTo>
                    <a:pt x="1527572" y="1521308"/>
                    <a:pt x="1506950" y="1529976"/>
                    <a:pt x="1489020" y="1541929"/>
                  </a:cubicBezTo>
                  <a:cubicBezTo>
                    <a:pt x="1477067" y="1559859"/>
                    <a:pt x="1469989" y="1582257"/>
                    <a:pt x="1453162" y="1595718"/>
                  </a:cubicBezTo>
                  <a:cubicBezTo>
                    <a:pt x="1438404" y="1607524"/>
                    <a:pt x="1416277" y="1605195"/>
                    <a:pt x="1399373" y="1613647"/>
                  </a:cubicBezTo>
                  <a:cubicBezTo>
                    <a:pt x="1380099" y="1623284"/>
                    <a:pt x="1364859" y="1639869"/>
                    <a:pt x="1345585" y="1649506"/>
                  </a:cubicBezTo>
                  <a:cubicBezTo>
                    <a:pt x="1328681" y="1657958"/>
                    <a:pt x="1309969" y="1662243"/>
                    <a:pt x="1291797" y="1667435"/>
                  </a:cubicBezTo>
                  <a:cubicBezTo>
                    <a:pt x="1232706" y="1684318"/>
                    <a:pt x="1192065" y="1690968"/>
                    <a:pt x="1130432" y="1703294"/>
                  </a:cubicBezTo>
                  <a:cubicBezTo>
                    <a:pt x="1074768" y="1697109"/>
                    <a:pt x="963483" y="1709762"/>
                    <a:pt x="915279" y="1649506"/>
                  </a:cubicBezTo>
                  <a:cubicBezTo>
                    <a:pt x="903473" y="1634748"/>
                    <a:pt x="903326" y="1613647"/>
                    <a:pt x="897350" y="1595718"/>
                  </a:cubicBezTo>
                  <a:cubicBezTo>
                    <a:pt x="903326" y="1559859"/>
                    <a:pt x="892569" y="1516528"/>
                    <a:pt x="915279" y="1488141"/>
                  </a:cubicBezTo>
                  <a:cubicBezTo>
                    <a:pt x="927085" y="1473383"/>
                    <a:pt x="952163" y="1497619"/>
                    <a:pt x="969067" y="1506071"/>
                  </a:cubicBezTo>
                  <a:cubicBezTo>
                    <a:pt x="988341" y="1515708"/>
                    <a:pt x="1004926" y="1529976"/>
                    <a:pt x="1022856" y="1541929"/>
                  </a:cubicBezTo>
                  <a:cubicBezTo>
                    <a:pt x="1034809" y="1559859"/>
                    <a:pt x="1049077" y="1576444"/>
                    <a:pt x="1058714" y="1595718"/>
                  </a:cubicBezTo>
                  <a:cubicBezTo>
                    <a:pt x="1091938" y="1662167"/>
                    <a:pt x="1083944" y="1741488"/>
                    <a:pt x="1058714" y="1810871"/>
                  </a:cubicBezTo>
                  <a:cubicBezTo>
                    <a:pt x="1051350" y="1831122"/>
                    <a:pt x="1022855" y="1834776"/>
                    <a:pt x="1004926" y="1846729"/>
                  </a:cubicBezTo>
                  <a:cubicBezTo>
                    <a:pt x="915279" y="1840753"/>
                    <a:pt x="825337" y="1838205"/>
                    <a:pt x="735985" y="1828800"/>
                  </a:cubicBezTo>
                  <a:cubicBezTo>
                    <a:pt x="703076" y="1825336"/>
                    <a:pt x="643817" y="1804054"/>
                    <a:pt x="610479" y="1792941"/>
                  </a:cubicBezTo>
                  <a:cubicBezTo>
                    <a:pt x="592550" y="1775012"/>
                    <a:pt x="576706" y="1754720"/>
                    <a:pt x="556691" y="1739153"/>
                  </a:cubicBezTo>
                  <a:cubicBezTo>
                    <a:pt x="522672" y="1712694"/>
                    <a:pt x="449114" y="1667435"/>
                    <a:pt x="449114" y="1667435"/>
                  </a:cubicBezTo>
                  <a:cubicBezTo>
                    <a:pt x="437161" y="1649506"/>
                    <a:pt x="427051" y="1630201"/>
                    <a:pt x="413256" y="1613647"/>
                  </a:cubicBezTo>
                  <a:cubicBezTo>
                    <a:pt x="397023" y="1594168"/>
                    <a:pt x="373532" y="1580957"/>
                    <a:pt x="359467" y="1559859"/>
                  </a:cubicBezTo>
                  <a:cubicBezTo>
                    <a:pt x="255670" y="1404164"/>
                    <a:pt x="459350" y="1623885"/>
                    <a:pt x="287750" y="1452282"/>
                  </a:cubicBezTo>
                  <a:cubicBezTo>
                    <a:pt x="272836" y="1407541"/>
                    <a:pt x="230520" y="1307326"/>
                    <a:pt x="287750" y="1272988"/>
                  </a:cubicBezTo>
                  <a:cubicBezTo>
                    <a:pt x="334157" y="1245144"/>
                    <a:pt x="395326" y="1284941"/>
                    <a:pt x="449114" y="1290918"/>
                  </a:cubicBezTo>
                  <a:cubicBezTo>
                    <a:pt x="533377" y="1375179"/>
                    <a:pt x="488838" y="1323609"/>
                    <a:pt x="574620" y="1452282"/>
                  </a:cubicBezTo>
                  <a:lnTo>
                    <a:pt x="610479" y="1506071"/>
                  </a:lnTo>
                  <a:cubicBezTo>
                    <a:pt x="604503" y="1529977"/>
                    <a:pt x="608776" y="1559243"/>
                    <a:pt x="592550" y="1577788"/>
                  </a:cubicBezTo>
                  <a:cubicBezTo>
                    <a:pt x="564170" y="1610222"/>
                    <a:pt x="484973" y="1649506"/>
                    <a:pt x="484973" y="1649506"/>
                  </a:cubicBezTo>
                  <a:cubicBezTo>
                    <a:pt x="435535" y="1643326"/>
                    <a:pt x="343025" y="1641285"/>
                    <a:pt x="287750" y="1613647"/>
                  </a:cubicBezTo>
                  <a:cubicBezTo>
                    <a:pt x="268476" y="1604010"/>
                    <a:pt x="249199" y="1593025"/>
                    <a:pt x="233962" y="1577788"/>
                  </a:cubicBezTo>
                  <a:cubicBezTo>
                    <a:pt x="169362" y="1513188"/>
                    <a:pt x="195221" y="1513371"/>
                    <a:pt x="144314" y="1452282"/>
                  </a:cubicBezTo>
                  <a:cubicBezTo>
                    <a:pt x="-42980" y="1227528"/>
                    <a:pt x="238177" y="1595363"/>
                    <a:pt x="36738" y="1326776"/>
                  </a:cubicBezTo>
                  <a:cubicBezTo>
                    <a:pt x="2748" y="1224804"/>
                    <a:pt x="-8259" y="1215325"/>
                    <a:pt x="36738" y="1057835"/>
                  </a:cubicBezTo>
                  <a:cubicBezTo>
                    <a:pt x="44055" y="1032224"/>
                    <a:pt x="124632" y="1010607"/>
                    <a:pt x="144314" y="1004047"/>
                  </a:cubicBezTo>
                  <a:cubicBezTo>
                    <a:pt x="162244" y="992094"/>
                    <a:pt x="178297" y="976676"/>
                    <a:pt x="198103" y="968188"/>
                  </a:cubicBezTo>
                  <a:cubicBezTo>
                    <a:pt x="281220" y="932566"/>
                    <a:pt x="335603" y="957568"/>
                    <a:pt x="431185" y="968188"/>
                  </a:cubicBezTo>
                  <a:cubicBezTo>
                    <a:pt x="449114" y="974165"/>
                    <a:pt x="471609" y="972754"/>
                    <a:pt x="484973" y="986118"/>
                  </a:cubicBezTo>
                  <a:cubicBezTo>
                    <a:pt x="515447" y="1016592"/>
                    <a:pt x="556691" y="1093694"/>
                    <a:pt x="556691" y="1093694"/>
                  </a:cubicBezTo>
                  <a:cubicBezTo>
                    <a:pt x="581905" y="1169337"/>
                    <a:pt x="597238" y="1189551"/>
                    <a:pt x="556691" y="1290918"/>
                  </a:cubicBezTo>
                  <a:cubicBezTo>
                    <a:pt x="548688" y="1310925"/>
                    <a:pt x="520832" y="1314823"/>
                    <a:pt x="502903" y="1326776"/>
                  </a:cubicBezTo>
                  <a:cubicBezTo>
                    <a:pt x="414736" y="1297388"/>
                    <a:pt x="397480" y="1297271"/>
                    <a:pt x="323609" y="1255059"/>
                  </a:cubicBezTo>
                  <a:cubicBezTo>
                    <a:pt x="304899" y="1244368"/>
                    <a:pt x="286374" y="1232995"/>
                    <a:pt x="269820" y="1219200"/>
                  </a:cubicBezTo>
                  <a:cubicBezTo>
                    <a:pt x="250341" y="1202968"/>
                    <a:pt x="233961" y="1183341"/>
                    <a:pt x="216032" y="1165412"/>
                  </a:cubicBezTo>
                  <a:cubicBezTo>
                    <a:pt x="202313" y="1124254"/>
                    <a:pt x="180621" y="1055667"/>
                    <a:pt x="162244" y="1021976"/>
                  </a:cubicBezTo>
                  <a:cubicBezTo>
                    <a:pt x="141607" y="984141"/>
                    <a:pt x="90526" y="914400"/>
                    <a:pt x="90526" y="914400"/>
                  </a:cubicBezTo>
                  <a:cubicBezTo>
                    <a:pt x="58853" y="756033"/>
                    <a:pt x="54832" y="775844"/>
                    <a:pt x="90526" y="537882"/>
                  </a:cubicBezTo>
                  <a:cubicBezTo>
                    <a:pt x="94491" y="511450"/>
                    <a:pt x="109274" y="486698"/>
                    <a:pt x="126385" y="466165"/>
                  </a:cubicBezTo>
                  <a:cubicBezTo>
                    <a:pt x="140180" y="449611"/>
                    <a:pt x="162638" y="442831"/>
                    <a:pt x="180173" y="430306"/>
                  </a:cubicBezTo>
                  <a:cubicBezTo>
                    <a:pt x="235966" y="390454"/>
                    <a:pt x="277351" y="351257"/>
                    <a:pt x="341538" y="322729"/>
                  </a:cubicBezTo>
                  <a:cubicBezTo>
                    <a:pt x="364056" y="312721"/>
                    <a:pt x="389350" y="310776"/>
                    <a:pt x="413256" y="304800"/>
                  </a:cubicBezTo>
                  <a:cubicBezTo>
                    <a:pt x="443138" y="310776"/>
                    <a:pt x="478848" y="304020"/>
                    <a:pt x="502903" y="322729"/>
                  </a:cubicBezTo>
                  <a:cubicBezTo>
                    <a:pt x="536922" y="349188"/>
                    <a:pt x="550714" y="394447"/>
                    <a:pt x="574620" y="430306"/>
                  </a:cubicBezTo>
                  <a:cubicBezTo>
                    <a:pt x="586573" y="448235"/>
                    <a:pt x="603665" y="463651"/>
                    <a:pt x="610479" y="484094"/>
                  </a:cubicBezTo>
                  <a:cubicBezTo>
                    <a:pt x="657834" y="626159"/>
                    <a:pt x="640124" y="554387"/>
                    <a:pt x="664267" y="699247"/>
                  </a:cubicBezTo>
                  <a:cubicBezTo>
                    <a:pt x="658291" y="741082"/>
                    <a:pt x="665237" y="786954"/>
                    <a:pt x="646338" y="824753"/>
                  </a:cubicBezTo>
                  <a:cubicBezTo>
                    <a:pt x="637886" y="841657"/>
                    <a:pt x="611449" y="842682"/>
                    <a:pt x="592550" y="842682"/>
                  </a:cubicBezTo>
                  <a:cubicBezTo>
                    <a:pt x="550290" y="842682"/>
                    <a:pt x="508879" y="830729"/>
                    <a:pt x="467044" y="824753"/>
                  </a:cubicBezTo>
                  <a:cubicBezTo>
                    <a:pt x="449115" y="812800"/>
                    <a:pt x="428493" y="804131"/>
                    <a:pt x="413256" y="788894"/>
                  </a:cubicBezTo>
                  <a:cubicBezTo>
                    <a:pt x="392126" y="767764"/>
                    <a:pt x="375305" y="742516"/>
                    <a:pt x="359467" y="717176"/>
                  </a:cubicBezTo>
                  <a:cubicBezTo>
                    <a:pt x="334307" y="676919"/>
                    <a:pt x="318520" y="636615"/>
                    <a:pt x="305679" y="591671"/>
                  </a:cubicBezTo>
                  <a:cubicBezTo>
                    <a:pt x="298909" y="567977"/>
                    <a:pt x="293726" y="543859"/>
                    <a:pt x="287750" y="519953"/>
                  </a:cubicBezTo>
                  <a:cubicBezTo>
                    <a:pt x="293726" y="466165"/>
                    <a:pt x="288565" y="409930"/>
                    <a:pt x="305679" y="358588"/>
                  </a:cubicBezTo>
                  <a:cubicBezTo>
                    <a:pt x="321057" y="312455"/>
                    <a:pt x="388346" y="232924"/>
                    <a:pt x="431185" y="197224"/>
                  </a:cubicBezTo>
                  <a:cubicBezTo>
                    <a:pt x="447739" y="183429"/>
                    <a:pt x="466264" y="172056"/>
                    <a:pt x="484973" y="161365"/>
                  </a:cubicBezTo>
                  <a:cubicBezTo>
                    <a:pt x="508179" y="148104"/>
                    <a:pt x="530992" y="132849"/>
                    <a:pt x="556691" y="125506"/>
                  </a:cubicBezTo>
                  <a:cubicBezTo>
                    <a:pt x="615294" y="108762"/>
                    <a:pt x="735985" y="89647"/>
                    <a:pt x="735985" y="89647"/>
                  </a:cubicBezTo>
                  <a:cubicBezTo>
                    <a:pt x="861491" y="95623"/>
                    <a:pt x="987289" y="97141"/>
                    <a:pt x="1112503" y="107576"/>
                  </a:cubicBezTo>
                  <a:cubicBezTo>
                    <a:pt x="1141937" y="110029"/>
                    <a:pt x="1219688" y="150896"/>
                    <a:pt x="1238009" y="161365"/>
                  </a:cubicBezTo>
                  <a:cubicBezTo>
                    <a:pt x="1256718" y="172056"/>
                    <a:pt x="1270249" y="197224"/>
                    <a:pt x="1291797" y="197224"/>
                  </a:cubicBezTo>
                  <a:cubicBezTo>
                    <a:pt x="1308701" y="197224"/>
                    <a:pt x="1315703" y="173318"/>
                    <a:pt x="1327656" y="1613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4" name="Straight Arrow Connector 33"/>
          <p:cNvCxnSpPr>
            <a:stCxn id="27" idx="3"/>
          </p:cNvCxnSpPr>
          <p:nvPr/>
        </p:nvCxnSpPr>
        <p:spPr>
          <a:xfrm flipH="1">
            <a:off x="1506073" y="3064278"/>
            <a:ext cx="1147482"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56213" y="269466"/>
            <a:ext cx="4751294"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চিত্রে</a:t>
            </a:r>
            <a:r>
              <a:rPr lang="bn-BD" sz="3600" dirty="0" smtClean="0">
                <a:latin typeface="NikoshBAN" panose="02000000000000000000" pitchFamily="2" charset="0"/>
                <a:cs typeface="NikoshBAN" panose="02000000000000000000" pitchFamily="2" charset="0"/>
              </a:rPr>
              <a:t>র চিহ্নিত অংশের নাম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bn-BD"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38" name="TextBox 37"/>
          <p:cNvSpPr txBox="1"/>
          <p:nvPr/>
        </p:nvSpPr>
        <p:spPr>
          <a:xfrm>
            <a:off x="674065" y="5451310"/>
            <a:ext cx="1824317"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নিউক্লিয়াস </a:t>
            </a:r>
            <a:endParaRPr lang="en-GB" sz="3200" dirty="0">
              <a:latin typeface="NikoshBAN" panose="02000000000000000000" pitchFamily="2" charset="0"/>
              <a:cs typeface="NikoshBAN" panose="02000000000000000000" pitchFamily="2" charset="0"/>
            </a:endParaRPr>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9922" t="4628" r="7721" b="3737"/>
          <a:stretch/>
        </p:blipFill>
        <p:spPr>
          <a:xfrm>
            <a:off x="2802368" y="1744847"/>
            <a:ext cx="2294965" cy="2940424"/>
          </a:xfrm>
          <a:prstGeom prst="rect">
            <a:avLst/>
          </a:prstGeom>
        </p:spPr>
      </p:pic>
      <p:sp>
        <p:nvSpPr>
          <p:cNvPr id="40" name="Oval 39"/>
          <p:cNvSpPr/>
          <p:nvPr/>
        </p:nvSpPr>
        <p:spPr>
          <a:xfrm>
            <a:off x="3849347" y="2743526"/>
            <a:ext cx="201005" cy="195573"/>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3714876" y="2939099"/>
            <a:ext cx="469948" cy="55191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3750736" y="3122108"/>
            <a:ext cx="469948" cy="55191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p:cNvCxnSpPr/>
          <p:nvPr/>
        </p:nvCxnSpPr>
        <p:spPr>
          <a:xfrm flipH="1">
            <a:off x="4020915" y="2840546"/>
            <a:ext cx="1148137" cy="153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998460" y="3430400"/>
            <a:ext cx="1170592"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23365" y="359971"/>
            <a:ext cx="10345269"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নিউক্লিয়াসটি কোন বিভাজনে বিভাজিত হয়ে দুটি নিউক্লিয়াসে পরিণত হল?</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46" name="TextBox 45"/>
          <p:cNvSpPr txBox="1"/>
          <p:nvPr/>
        </p:nvSpPr>
        <p:spPr>
          <a:xfrm>
            <a:off x="3011691" y="5477117"/>
            <a:ext cx="1876315"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মাইটোসিস </a:t>
            </a:r>
            <a:endParaRPr lang="en-GB" sz="3200" dirty="0">
              <a:latin typeface="NikoshBAN" panose="02000000000000000000" pitchFamily="2" charset="0"/>
              <a:cs typeface="NikoshBAN" panose="02000000000000000000" pitchFamily="2" charset="0"/>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277" y="1452282"/>
            <a:ext cx="6364512" cy="3068289"/>
          </a:xfrm>
          <a:prstGeom prst="rect">
            <a:avLst/>
          </a:prstGeom>
        </p:spPr>
      </p:pic>
      <p:sp>
        <p:nvSpPr>
          <p:cNvPr id="50" name="TextBox 49"/>
          <p:cNvSpPr txBox="1"/>
          <p:nvPr/>
        </p:nvSpPr>
        <p:spPr>
          <a:xfrm>
            <a:off x="3562576" y="323987"/>
            <a:ext cx="5491778"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 বিভাজিত নিউক্লিয়াস দুটির নাম কী?</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51" name="TextBox 50"/>
          <p:cNvSpPr txBox="1"/>
          <p:nvPr/>
        </p:nvSpPr>
        <p:spPr>
          <a:xfrm>
            <a:off x="2792603" y="5224194"/>
            <a:ext cx="2515497" cy="1077218"/>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জনন ও নালিকা নিউক্লিয়াস  </a:t>
            </a:r>
            <a:endParaRPr lang="en-GB" sz="3200" dirty="0">
              <a:latin typeface="NikoshBAN" panose="02000000000000000000" pitchFamily="2" charset="0"/>
              <a:cs typeface="NikoshBAN" panose="02000000000000000000" pitchFamily="2" charset="0"/>
            </a:endParaRPr>
          </a:p>
        </p:txBody>
      </p:sp>
      <p:sp>
        <p:nvSpPr>
          <p:cNvPr id="52" name="TextBox 51"/>
          <p:cNvSpPr txBox="1"/>
          <p:nvPr/>
        </p:nvSpPr>
        <p:spPr>
          <a:xfrm>
            <a:off x="3581400" y="278115"/>
            <a:ext cx="5293659"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কোন নিউক্লিয়াসটি আকারে বড় কী?</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53" name="TextBox 52"/>
          <p:cNvSpPr txBox="1"/>
          <p:nvPr/>
        </p:nvSpPr>
        <p:spPr>
          <a:xfrm>
            <a:off x="2746516" y="5239244"/>
            <a:ext cx="2309308" cy="1077218"/>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 নালিকা নিউক্লিয়াস  </a:t>
            </a:r>
            <a:endParaRPr lang="en-GB" sz="3200" dirty="0">
              <a:latin typeface="NikoshBAN" panose="02000000000000000000" pitchFamily="2" charset="0"/>
              <a:cs typeface="NikoshBAN" panose="02000000000000000000" pitchFamily="2" charset="0"/>
            </a:endParaRPr>
          </a:p>
        </p:txBody>
      </p:sp>
      <p:sp>
        <p:nvSpPr>
          <p:cNvPr id="74" name="TextBox 73"/>
          <p:cNvSpPr txBox="1"/>
          <p:nvPr/>
        </p:nvSpPr>
        <p:spPr>
          <a:xfrm>
            <a:off x="3253241" y="314099"/>
            <a:ext cx="5430719"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পরাগায়ন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কখন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81" name="TextBox 80"/>
          <p:cNvSpPr txBox="1"/>
          <p:nvPr/>
        </p:nvSpPr>
        <p:spPr>
          <a:xfrm>
            <a:off x="5844092" y="5205088"/>
            <a:ext cx="2309308" cy="1077218"/>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দুই নিউক্লিয়াস</a:t>
            </a:r>
          </a:p>
          <a:p>
            <a:pPr algn="ctr"/>
            <a:r>
              <a:rPr lang="bn-BD" sz="3200" dirty="0" smtClean="0">
                <a:latin typeface="NikoshBAN" panose="02000000000000000000" pitchFamily="2" charset="0"/>
                <a:cs typeface="NikoshBAN" panose="02000000000000000000" pitchFamily="2" charset="0"/>
              </a:rPr>
              <a:t>অবস্থায়  </a:t>
            </a:r>
            <a:endParaRPr lang="en-GB" sz="3200" dirty="0">
              <a:latin typeface="NikoshBAN" panose="02000000000000000000" pitchFamily="2" charset="0"/>
              <a:cs typeface="NikoshBAN" panose="02000000000000000000" pitchFamily="2" charset="0"/>
            </a:endParaRPr>
          </a:p>
        </p:txBody>
      </p:sp>
      <p:sp>
        <p:nvSpPr>
          <p:cNvPr id="88" name="TextBox 87"/>
          <p:cNvSpPr txBox="1"/>
          <p:nvPr/>
        </p:nvSpPr>
        <p:spPr>
          <a:xfrm>
            <a:off x="3184590" y="323459"/>
            <a:ext cx="6400799"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কোন নিউক্লিয়াস প্রথমে যায়</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0284" y="1118651"/>
            <a:ext cx="1532686" cy="3531587"/>
          </a:xfrm>
          <a:prstGeom prst="rect">
            <a:avLst/>
          </a:prstGeom>
        </p:spPr>
      </p:pic>
      <p:sp>
        <p:nvSpPr>
          <p:cNvPr id="94" name="Oval 93"/>
          <p:cNvSpPr/>
          <p:nvPr/>
        </p:nvSpPr>
        <p:spPr>
          <a:xfrm>
            <a:off x="10160299" y="2740996"/>
            <a:ext cx="176796" cy="286895"/>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10195473" y="2602618"/>
            <a:ext cx="141622" cy="138378"/>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10195473" y="2602618"/>
            <a:ext cx="141622" cy="138378"/>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p:cNvSpPr txBox="1"/>
          <p:nvPr/>
        </p:nvSpPr>
        <p:spPr>
          <a:xfrm>
            <a:off x="1421432" y="341443"/>
            <a:ext cx="9364998" cy="6463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জনন নিউক্লিয়াস বিভাজিত হয়ে কয়টি পুংজনন কোষ সৃষ্টি করে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98" name="TextBox 97"/>
          <p:cNvSpPr txBox="1"/>
          <p:nvPr/>
        </p:nvSpPr>
        <p:spPr>
          <a:xfrm>
            <a:off x="9585389" y="5218204"/>
            <a:ext cx="1208214"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দুইটি   </a:t>
            </a:r>
            <a:endParaRPr lang="en-GB" sz="3200" dirty="0">
              <a:latin typeface="NikoshBAN" panose="02000000000000000000" pitchFamily="2" charset="0"/>
              <a:cs typeface="NikoshBAN" panose="02000000000000000000" pitchFamily="2" charset="0"/>
            </a:endParaRPr>
          </a:p>
        </p:txBody>
      </p:sp>
      <p:sp>
        <p:nvSpPr>
          <p:cNvPr id="99" name="TextBox 98"/>
          <p:cNvSpPr txBox="1"/>
          <p:nvPr/>
        </p:nvSpPr>
        <p:spPr>
          <a:xfrm>
            <a:off x="4720351" y="224122"/>
            <a:ext cx="3764307" cy="715089"/>
          </a:xfrm>
          <a:prstGeom prst="round2DiagRect">
            <a:avLst/>
          </a:prstGeom>
          <a:solidFill>
            <a:srgbClr val="D3F2F5"/>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 পুংজনন কোষ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উৎপত্তি</a:t>
            </a:r>
            <a:r>
              <a:rPr lang="en-US" sz="3600" dirty="0" smtClean="0">
                <a:latin typeface="NikoshBAN" panose="02000000000000000000" pitchFamily="2" charset="0"/>
                <a:cs typeface="NikoshBAN" panose="02000000000000000000" pitchFamily="2" charset="0"/>
              </a:rPr>
              <a:t>:</a:t>
            </a:r>
            <a:endParaRPr lang="en-GB" sz="3600" dirty="0">
              <a:latin typeface="NikoshBAN" panose="02000000000000000000" pitchFamily="2" charset="0"/>
              <a:cs typeface="NikoshBAN" panose="02000000000000000000" pitchFamily="2" charset="0"/>
            </a:endParaRPr>
          </a:p>
        </p:txBody>
      </p:sp>
      <p:pic>
        <p:nvPicPr>
          <p:cNvPr id="54" name="Picture 53"/>
          <p:cNvPicPr>
            <a:picLocks noChangeAspect="1"/>
          </p:cNvPicPr>
          <p:nvPr/>
        </p:nvPicPr>
        <p:blipFill rotWithShape="1">
          <a:blip r:embed="rId6">
            <a:extLst>
              <a:ext uri="{28A0092B-C50C-407E-A947-70E740481C1C}">
                <a14:useLocalDpi xmlns:a14="http://schemas.microsoft.com/office/drawing/2010/main" val="0"/>
              </a:ext>
            </a:extLst>
          </a:blip>
          <a:srcRect l="16523" r="10487"/>
          <a:stretch/>
        </p:blipFill>
        <p:spPr>
          <a:xfrm>
            <a:off x="5626612" y="1715398"/>
            <a:ext cx="1918447" cy="3172313"/>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7918" y="1378208"/>
            <a:ext cx="932329" cy="2679836"/>
          </a:xfrm>
          <a:prstGeom prst="rect">
            <a:avLst/>
          </a:prstGeom>
        </p:spPr>
      </p:pic>
      <p:sp>
        <p:nvSpPr>
          <p:cNvPr id="56" name="Oval 55"/>
          <p:cNvSpPr/>
          <p:nvPr/>
        </p:nvSpPr>
        <p:spPr>
          <a:xfrm>
            <a:off x="6518602" y="1614140"/>
            <a:ext cx="108730" cy="224400"/>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572967" y="1413581"/>
            <a:ext cx="108730" cy="14063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rotWithShape="1">
          <a:blip r:embed="rId6">
            <a:extLst>
              <a:ext uri="{28A0092B-C50C-407E-A947-70E740481C1C}">
                <a14:useLocalDpi xmlns:a14="http://schemas.microsoft.com/office/drawing/2010/main" val="0"/>
              </a:ext>
            </a:extLst>
          </a:blip>
          <a:srcRect l="16523" r="10487"/>
          <a:stretch/>
        </p:blipFill>
        <p:spPr>
          <a:xfrm>
            <a:off x="5531902" y="1733046"/>
            <a:ext cx="2048436" cy="3172313"/>
          </a:xfrm>
          <a:prstGeom prst="rect">
            <a:avLst/>
          </a:prstGeom>
        </p:spPr>
      </p:pic>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7339" y="1467574"/>
            <a:ext cx="1013010" cy="2608118"/>
          </a:xfrm>
          <a:prstGeom prst="rect">
            <a:avLst/>
          </a:prstGeom>
        </p:spPr>
      </p:pic>
      <p:sp>
        <p:nvSpPr>
          <p:cNvPr id="60" name="Oval 59"/>
          <p:cNvSpPr/>
          <p:nvPr/>
        </p:nvSpPr>
        <p:spPr>
          <a:xfrm>
            <a:off x="6491126" y="2202680"/>
            <a:ext cx="138953" cy="246284"/>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501755" y="1929312"/>
            <a:ext cx="108730" cy="14063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5720" y="1413581"/>
            <a:ext cx="1667435" cy="2959679"/>
          </a:xfrm>
          <a:prstGeom prst="rect">
            <a:avLst/>
          </a:prstGeom>
        </p:spPr>
      </p:pic>
      <p:sp>
        <p:nvSpPr>
          <p:cNvPr id="66" name="Oval 65"/>
          <p:cNvSpPr/>
          <p:nvPr/>
        </p:nvSpPr>
        <p:spPr>
          <a:xfrm>
            <a:off x="10075054" y="2606526"/>
            <a:ext cx="176796" cy="286895"/>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10251850" y="2181162"/>
            <a:ext cx="141622" cy="138378"/>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8" name="Picture 67"/>
          <p:cNvPicPr>
            <a:picLocks noChangeAspect="1"/>
          </p:cNvPicPr>
          <p:nvPr/>
        </p:nvPicPr>
        <p:blipFill rotWithShape="1">
          <a:blip r:embed="rId6">
            <a:extLst>
              <a:ext uri="{28A0092B-C50C-407E-A947-70E740481C1C}">
                <a14:useLocalDpi xmlns:a14="http://schemas.microsoft.com/office/drawing/2010/main" val="0"/>
              </a:ext>
            </a:extLst>
          </a:blip>
          <a:srcRect l="16523" r="10487"/>
          <a:stretch/>
        </p:blipFill>
        <p:spPr>
          <a:xfrm>
            <a:off x="5641704" y="1686554"/>
            <a:ext cx="1918447" cy="3172313"/>
          </a:xfrm>
          <a:prstGeom prst="rect">
            <a:avLst/>
          </a:prstGeom>
        </p:spPr>
      </p:pic>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7141" y="1421082"/>
            <a:ext cx="784411" cy="2608118"/>
          </a:xfrm>
          <a:prstGeom prst="rect">
            <a:avLst/>
          </a:prstGeom>
        </p:spPr>
      </p:pic>
      <p:sp>
        <p:nvSpPr>
          <p:cNvPr id="75" name="Oval 74"/>
          <p:cNvSpPr/>
          <p:nvPr/>
        </p:nvSpPr>
        <p:spPr>
          <a:xfrm>
            <a:off x="6600928" y="2156188"/>
            <a:ext cx="138953" cy="246284"/>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6593631" y="1870417"/>
            <a:ext cx="108730" cy="14063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6600928" y="1878686"/>
            <a:ext cx="108730" cy="14063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44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par>
                                <p:cTn id="30" presetID="9"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dissolve">
                                      <p:cBhvr>
                                        <p:cTn id="32" dur="500"/>
                                        <p:tgtEl>
                                          <p:spTgt spid="34"/>
                                        </p:tgtEl>
                                      </p:cBhvr>
                                    </p:animEffect>
                                  </p:childTnLst>
                                </p:cTn>
                              </p:par>
                              <p:par>
                                <p:cTn id="33" presetID="22" presetClass="emph" presetSubtype="0" repeatCount="indefinite" fill="hold" nodeType="withEffect">
                                  <p:stCondLst>
                                    <p:cond delay="0"/>
                                  </p:stCondLst>
                                  <p:childTnLst>
                                    <p:animClr clrSpc="hsl" dir="cw">
                                      <p:cBhvr override="childStyle">
                                        <p:cTn id="34" dur="1000" fill="hold"/>
                                        <p:tgtEl>
                                          <p:spTgt spid="34"/>
                                        </p:tgtEl>
                                        <p:attrNameLst>
                                          <p:attrName>style.color</p:attrName>
                                        </p:attrNameLst>
                                      </p:cBhvr>
                                      <p:by>
                                        <p:hsl h="-7200000" s="0" l="0"/>
                                      </p:by>
                                    </p:animClr>
                                    <p:animClr clrSpc="hsl" dir="cw">
                                      <p:cBhvr>
                                        <p:cTn id="35" dur="1000" fill="hold"/>
                                        <p:tgtEl>
                                          <p:spTgt spid="34"/>
                                        </p:tgtEl>
                                        <p:attrNameLst>
                                          <p:attrName>fillcolor</p:attrName>
                                        </p:attrNameLst>
                                      </p:cBhvr>
                                      <p:by>
                                        <p:hsl h="-7200000" s="0" l="0"/>
                                      </p:by>
                                    </p:animClr>
                                    <p:animClr clrSpc="hsl" dir="cw">
                                      <p:cBhvr>
                                        <p:cTn id="36" dur="1000" fill="hold"/>
                                        <p:tgtEl>
                                          <p:spTgt spid="34"/>
                                        </p:tgtEl>
                                        <p:attrNameLst>
                                          <p:attrName>stroke.color</p:attrName>
                                        </p:attrNameLst>
                                      </p:cBhvr>
                                      <p:by>
                                        <p:hsl h="-7200000" s="0" l="0"/>
                                      </p:by>
                                    </p:animClr>
                                    <p:set>
                                      <p:cBhvr>
                                        <p:cTn id="37" dur="1000" fill="hold"/>
                                        <p:tgtEl>
                                          <p:spTgt spid="34"/>
                                        </p:tgtEl>
                                        <p:attrNameLst>
                                          <p:attrName>fill.type</p:attrName>
                                        </p:attrNameLst>
                                      </p:cBhvr>
                                      <p:to>
                                        <p:strVal val="solid"/>
                                      </p:to>
                                    </p:set>
                                  </p:childTnLst>
                                </p:cTn>
                              </p:par>
                              <p:par>
                                <p:cTn id="38" presetID="9"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dissolv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500"/>
                                        <p:tgtEl>
                                          <p:spTgt spid="34"/>
                                        </p:tgtEl>
                                      </p:cBhvr>
                                    </p:animEffect>
                                    <p:set>
                                      <p:cBhvr>
                                        <p:cTn id="50" dur="1" fill="hold">
                                          <p:stCondLst>
                                            <p:cond delay="499"/>
                                          </p:stCondLst>
                                        </p:cTn>
                                        <p:tgtEl>
                                          <p:spTgt spid="34"/>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9" presetClass="entr" presetSubtype="0" fill="hold" grpId="2"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dissolve">
                                      <p:cBhvr>
                                        <p:cTn id="62" dur="500"/>
                                        <p:tgtEl>
                                          <p:spTgt spid="29"/>
                                        </p:tgtEl>
                                      </p:cBhvr>
                                    </p:animEffect>
                                  </p:childTnLst>
                                </p:cTn>
                              </p:par>
                              <p:par>
                                <p:cTn id="63" presetID="9"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dissolv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grpId="1" nodeType="clickEffect">
                                  <p:stCondLst>
                                    <p:cond delay="0"/>
                                  </p:stCondLst>
                                  <p:childTnLst>
                                    <p:animEffect transition="out" filter="dissolve">
                                      <p:cBhvr>
                                        <p:cTn id="72" dur="2000"/>
                                        <p:tgtEl>
                                          <p:spTgt spid="41"/>
                                        </p:tgtEl>
                                      </p:cBhvr>
                                    </p:animEffect>
                                    <p:set>
                                      <p:cBhvr>
                                        <p:cTn id="73" dur="1" fill="hold">
                                          <p:stCondLst>
                                            <p:cond delay="1999"/>
                                          </p:stCondLst>
                                        </p:cTn>
                                        <p:tgtEl>
                                          <p:spTgt spid="41"/>
                                        </p:tgtEl>
                                        <p:attrNameLst>
                                          <p:attrName>style.visibility</p:attrName>
                                        </p:attrNameLst>
                                      </p:cBhvr>
                                      <p:to>
                                        <p:strVal val="hidden"/>
                                      </p:to>
                                    </p:set>
                                  </p:childTnLst>
                                </p:cTn>
                              </p:par>
                              <p:par>
                                <p:cTn id="74" presetID="9"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dissolve">
                                      <p:cBhvr>
                                        <p:cTn id="76" dur="2000"/>
                                        <p:tgtEl>
                                          <p:spTgt spid="40"/>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dissolve">
                                      <p:cBhvr>
                                        <p:cTn id="79" dur="20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dissolve">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right)">
                                      <p:cBhvr>
                                        <p:cTn id="89" dur="500"/>
                                        <p:tgtEl>
                                          <p:spTgt spid="43"/>
                                        </p:tgtEl>
                                      </p:cBhvr>
                                    </p:animEffect>
                                  </p:childTnLst>
                                </p:cTn>
                              </p:par>
                              <p:par>
                                <p:cTn id="90" presetID="22" presetClass="entr" presetSubtype="2"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right)">
                                      <p:cBhvr>
                                        <p:cTn id="92" dur="500"/>
                                        <p:tgtEl>
                                          <p:spTgt spid="44"/>
                                        </p:tgtEl>
                                      </p:cBhvr>
                                    </p:animEffect>
                                  </p:childTnLst>
                                </p:cTn>
                              </p:par>
                              <p:par>
                                <p:cTn id="93" presetID="22" presetClass="emph" presetSubtype="0" repeatCount="indefinite" fill="hold" nodeType="withEffect">
                                  <p:stCondLst>
                                    <p:cond delay="0"/>
                                  </p:stCondLst>
                                  <p:childTnLst>
                                    <p:animClr clrSpc="hsl" dir="cw">
                                      <p:cBhvr override="childStyle">
                                        <p:cTn id="94" dur="500" fill="hold"/>
                                        <p:tgtEl>
                                          <p:spTgt spid="43"/>
                                        </p:tgtEl>
                                        <p:attrNameLst>
                                          <p:attrName>style.color</p:attrName>
                                        </p:attrNameLst>
                                      </p:cBhvr>
                                      <p:by>
                                        <p:hsl h="-7200000" s="0" l="0"/>
                                      </p:by>
                                    </p:animClr>
                                    <p:animClr clrSpc="hsl" dir="cw">
                                      <p:cBhvr>
                                        <p:cTn id="95" dur="500" fill="hold"/>
                                        <p:tgtEl>
                                          <p:spTgt spid="43"/>
                                        </p:tgtEl>
                                        <p:attrNameLst>
                                          <p:attrName>fillcolor</p:attrName>
                                        </p:attrNameLst>
                                      </p:cBhvr>
                                      <p:by>
                                        <p:hsl h="-7200000" s="0" l="0"/>
                                      </p:by>
                                    </p:animClr>
                                    <p:animClr clrSpc="hsl" dir="cw">
                                      <p:cBhvr>
                                        <p:cTn id="96" dur="500" fill="hold"/>
                                        <p:tgtEl>
                                          <p:spTgt spid="43"/>
                                        </p:tgtEl>
                                        <p:attrNameLst>
                                          <p:attrName>stroke.color</p:attrName>
                                        </p:attrNameLst>
                                      </p:cBhvr>
                                      <p:by>
                                        <p:hsl h="-7200000" s="0" l="0"/>
                                      </p:by>
                                    </p:animClr>
                                    <p:set>
                                      <p:cBhvr>
                                        <p:cTn id="97" dur="500" fill="hold"/>
                                        <p:tgtEl>
                                          <p:spTgt spid="43"/>
                                        </p:tgtEl>
                                        <p:attrNameLst>
                                          <p:attrName>fill.type</p:attrName>
                                        </p:attrNameLst>
                                      </p:cBhvr>
                                      <p:to>
                                        <p:strVal val="solid"/>
                                      </p:to>
                                    </p:set>
                                  </p:childTnLst>
                                </p:cTn>
                              </p:par>
                              <p:par>
                                <p:cTn id="98" presetID="22" presetClass="emph" presetSubtype="0" repeatCount="indefinite" fill="hold" nodeType="withEffect">
                                  <p:stCondLst>
                                    <p:cond delay="0"/>
                                  </p:stCondLst>
                                  <p:childTnLst>
                                    <p:animClr clrSpc="hsl" dir="cw">
                                      <p:cBhvr override="childStyle">
                                        <p:cTn id="99" dur="500" fill="hold"/>
                                        <p:tgtEl>
                                          <p:spTgt spid="44"/>
                                        </p:tgtEl>
                                        <p:attrNameLst>
                                          <p:attrName>style.color</p:attrName>
                                        </p:attrNameLst>
                                      </p:cBhvr>
                                      <p:by>
                                        <p:hsl h="-7200000" s="0" l="0"/>
                                      </p:by>
                                    </p:animClr>
                                    <p:animClr clrSpc="hsl" dir="cw">
                                      <p:cBhvr>
                                        <p:cTn id="100" dur="500" fill="hold"/>
                                        <p:tgtEl>
                                          <p:spTgt spid="44"/>
                                        </p:tgtEl>
                                        <p:attrNameLst>
                                          <p:attrName>fillcolor</p:attrName>
                                        </p:attrNameLst>
                                      </p:cBhvr>
                                      <p:by>
                                        <p:hsl h="-7200000" s="0" l="0"/>
                                      </p:by>
                                    </p:animClr>
                                    <p:animClr clrSpc="hsl" dir="cw">
                                      <p:cBhvr>
                                        <p:cTn id="101" dur="500" fill="hold"/>
                                        <p:tgtEl>
                                          <p:spTgt spid="44"/>
                                        </p:tgtEl>
                                        <p:attrNameLst>
                                          <p:attrName>stroke.color</p:attrName>
                                        </p:attrNameLst>
                                      </p:cBhvr>
                                      <p:by>
                                        <p:hsl h="-7200000" s="0" l="0"/>
                                      </p:by>
                                    </p:animClr>
                                    <p:set>
                                      <p:cBhvr>
                                        <p:cTn id="102" dur="500" fill="hold"/>
                                        <p:tgtEl>
                                          <p:spTgt spid="44"/>
                                        </p:tgtEl>
                                        <p:attrNameLst>
                                          <p:attrName>fill.type</p:attrName>
                                        </p:attrNameLst>
                                      </p:cBhvr>
                                      <p:to>
                                        <p:strVal val="solid"/>
                                      </p:to>
                                    </p:se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dissolve">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dissolv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xit" presetSubtype="0" fill="hold" grpId="1" nodeType="clickEffect">
                                  <p:stCondLst>
                                    <p:cond delay="0"/>
                                  </p:stCondLst>
                                  <p:childTnLst>
                                    <p:animEffect transition="out" filter="dissolve">
                                      <p:cBhvr>
                                        <p:cTn id="116" dur="500"/>
                                        <p:tgtEl>
                                          <p:spTgt spid="46"/>
                                        </p:tgtEl>
                                      </p:cBhvr>
                                    </p:animEffect>
                                    <p:set>
                                      <p:cBhvr>
                                        <p:cTn id="117" dur="1" fill="hold">
                                          <p:stCondLst>
                                            <p:cond delay="499"/>
                                          </p:stCondLst>
                                        </p:cTn>
                                        <p:tgtEl>
                                          <p:spTgt spid="46"/>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45"/>
                                        </p:tgtEl>
                                      </p:cBhvr>
                                    </p:animEffect>
                                    <p:set>
                                      <p:cBhvr>
                                        <p:cTn id="120" dur="1" fill="hold">
                                          <p:stCondLst>
                                            <p:cond delay="499"/>
                                          </p:stCondLst>
                                        </p:cTn>
                                        <p:tgtEl>
                                          <p:spTgt spid="45"/>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36"/>
                                        </p:tgtEl>
                                      </p:cBhvr>
                                    </p:animEffect>
                                    <p:set>
                                      <p:cBhvr>
                                        <p:cTn id="123" dur="1" fill="hold">
                                          <p:stCondLst>
                                            <p:cond delay="499"/>
                                          </p:stCondLst>
                                        </p:cTn>
                                        <p:tgtEl>
                                          <p:spTgt spid="36"/>
                                        </p:tgtEl>
                                        <p:attrNameLst>
                                          <p:attrName>style.visibility</p:attrName>
                                        </p:attrNameLst>
                                      </p:cBhvr>
                                      <p:to>
                                        <p:strVal val="hidden"/>
                                      </p:to>
                                    </p:set>
                                  </p:childTnLst>
                                </p:cTn>
                              </p:par>
                              <p:par>
                                <p:cTn id="124" presetID="9" presetClass="exit" presetSubtype="0" fill="hold" grpId="2" nodeType="withEffect">
                                  <p:stCondLst>
                                    <p:cond delay="0"/>
                                  </p:stCondLst>
                                  <p:childTnLst>
                                    <p:animEffect transition="out" filter="dissolve">
                                      <p:cBhvr>
                                        <p:cTn id="125" dur="500"/>
                                        <p:tgtEl>
                                          <p:spTgt spid="45"/>
                                        </p:tgtEl>
                                      </p:cBhvr>
                                    </p:animEffect>
                                    <p:set>
                                      <p:cBhvr>
                                        <p:cTn id="126" dur="1" fill="hold">
                                          <p:stCondLst>
                                            <p:cond delay="499"/>
                                          </p:stCondLst>
                                        </p:cTn>
                                        <p:tgtEl>
                                          <p:spTgt spid="45"/>
                                        </p:tgtEl>
                                        <p:attrNameLst>
                                          <p:attrName>style.visibility</p:attrName>
                                        </p:attrNameLst>
                                      </p:cBhvr>
                                      <p:to>
                                        <p:strVal val="hidden"/>
                                      </p:to>
                                    </p:set>
                                  </p:childTnLst>
                                </p:cTn>
                              </p:par>
                              <p:par>
                                <p:cTn id="127" presetID="9" presetClass="entr" presetSubtype="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dissolve">
                                      <p:cBhvr>
                                        <p:cTn id="129" dur="5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dissolve">
                                      <p:cBhvr>
                                        <p:cTn id="134" dur="5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xit" presetSubtype="0" fill="hold" grpId="1" nodeType="clickEffect">
                                  <p:stCondLst>
                                    <p:cond delay="0"/>
                                  </p:stCondLst>
                                  <p:childTnLst>
                                    <p:animEffect transition="out" filter="dissolve">
                                      <p:cBhvr>
                                        <p:cTn id="138" dur="500"/>
                                        <p:tgtEl>
                                          <p:spTgt spid="50"/>
                                        </p:tgtEl>
                                      </p:cBhvr>
                                    </p:animEffect>
                                    <p:set>
                                      <p:cBhvr>
                                        <p:cTn id="139" dur="1" fill="hold">
                                          <p:stCondLst>
                                            <p:cond delay="499"/>
                                          </p:stCondLst>
                                        </p:cTn>
                                        <p:tgtEl>
                                          <p:spTgt spid="50"/>
                                        </p:tgtEl>
                                        <p:attrNameLst>
                                          <p:attrName>style.visibility</p:attrName>
                                        </p:attrNameLst>
                                      </p:cBhvr>
                                      <p:to>
                                        <p:strVal val="hidden"/>
                                      </p:to>
                                    </p:set>
                                  </p:childTnLst>
                                </p:cTn>
                              </p:par>
                              <p:par>
                                <p:cTn id="140" presetID="9" presetClass="exit" presetSubtype="0" fill="hold" grpId="1" nodeType="withEffect">
                                  <p:stCondLst>
                                    <p:cond delay="0"/>
                                  </p:stCondLst>
                                  <p:childTnLst>
                                    <p:animEffect transition="out" filter="dissolve">
                                      <p:cBhvr>
                                        <p:cTn id="141" dur="500"/>
                                        <p:tgtEl>
                                          <p:spTgt spid="51"/>
                                        </p:tgtEl>
                                      </p:cBhvr>
                                    </p:animEffect>
                                    <p:set>
                                      <p:cBhvr>
                                        <p:cTn id="142" dur="1" fill="hold">
                                          <p:stCondLst>
                                            <p:cond delay="499"/>
                                          </p:stCondLst>
                                        </p:cTn>
                                        <p:tgtEl>
                                          <p:spTgt spid="51"/>
                                        </p:tgtEl>
                                        <p:attrNameLst>
                                          <p:attrName>style.visibility</p:attrName>
                                        </p:attrNameLst>
                                      </p:cBhvr>
                                      <p:to>
                                        <p:strVal val="hidden"/>
                                      </p:to>
                                    </p:set>
                                  </p:childTnLst>
                                </p:cTn>
                              </p:par>
                              <p:par>
                                <p:cTn id="143" presetID="9"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dissolve">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53"/>
                                        </p:tgtEl>
                                        <p:attrNameLst>
                                          <p:attrName>style.visibility</p:attrName>
                                        </p:attrNameLst>
                                      </p:cBhvr>
                                      <p:to>
                                        <p:strVal val="visible"/>
                                      </p:to>
                                    </p:set>
                                    <p:animEffect transition="in" filter="dissolve">
                                      <p:cBhvr>
                                        <p:cTn id="150" dur="500"/>
                                        <p:tgtEl>
                                          <p:spTgt spid="53"/>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xit" presetSubtype="0" fill="hold" grpId="1" nodeType="clickEffect">
                                  <p:stCondLst>
                                    <p:cond delay="0"/>
                                  </p:stCondLst>
                                  <p:childTnLst>
                                    <p:animEffect transition="out" filter="dissolve">
                                      <p:cBhvr>
                                        <p:cTn id="154" dur="500"/>
                                        <p:tgtEl>
                                          <p:spTgt spid="53"/>
                                        </p:tgtEl>
                                      </p:cBhvr>
                                    </p:animEffect>
                                    <p:set>
                                      <p:cBhvr>
                                        <p:cTn id="155" dur="1" fill="hold">
                                          <p:stCondLst>
                                            <p:cond delay="499"/>
                                          </p:stCondLst>
                                        </p:cTn>
                                        <p:tgtEl>
                                          <p:spTgt spid="53"/>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52"/>
                                        </p:tgtEl>
                                      </p:cBhvr>
                                    </p:animEffect>
                                    <p:set>
                                      <p:cBhvr>
                                        <p:cTn id="158" dur="1" fill="hold">
                                          <p:stCondLst>
                                            <p:cond delay="499"/>
                                          </p:stCondLst>
                                        </p:cTn>
                                        <p:tgtEl>
                                          <p:spTgt spid="52"/>
                                        </p:tgtEl>
                                        <p:attrNameLst>
                                          <p:attrName>style.visibility</p:attrName>
                                        </p:attrNameLst>
                                      </p:cBhvr>
                                      <p:to>
                                        <p:strVal val="hidden"/>
                                      </p:to>
                                    </p:set>
                                  </p:childTnLst>
                                </p:cTn>
                              </p:par>
                              <p:par>
                                <p:cTn id="159" presetID="9" presetClass="entr" presetSubtype="0" fill="hold" grpId="2" nodeType="with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dissolve">
                                      <p:cBhvr>
                                        <p:cTn id="161" dur="500"/>
                                        <p:tgtEl>
                                          <p:spTgt spid="51"/>
                                        </p:tgtEl>
                                      </p:cBhvr>
                                    </p:animEffect>
                                  </p:childTnLst>
                                </p:cTn>
                              </p:par>
                            </p:childTnLst>
                          </p:cTn>
                        </p:par>
                      </p:childTnLst>
                    </p:cTn>
                  </p:par>
                  <p:par>
                    <p:cTn id="162" fill="hold">
                      <p:stCondLst>
                        <p:cond delay="indefinite"/>
                      </p:stCondLst>
                      <p:childTnLst>
                        <p:par>
                          <p:cTn id="163" fill="hold">
                            <p:stCondLst>
                              <p:cond delay="0"/>
                            </p:stCondLst>
                            <p:childTnLst>
                              <p:par>
                                <p:cTn id="164" presetID="9" presetClass="entr" presetSubtype="0" fill="hold" nodeType="click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dissolve">
                                      <p:cBhvr>
                                        <p:cTn id="166" dur="500"/>
                                        <p:tgtEl>
                                          <p:spTgt spid="54"/>
                                        </p:tgtEl>
                                      </p:cBhvr>
                                    </p:animEffect>
                                  </p:childTnLst>
                                </p:cTn>
                              </p:par>
                              <p:par>
                                <p:cTn id="167" presetID="9" presetClass="entr" presetSubtype="0" fill="hold" nodeType="withEffect">
                                  <p:stCondLst>
                                    <p:cond delay="0"/>
                                  </p:stCondLst>
                                  <p:childTnLst>
                                    <p:set>
                                      <p:cBhvr>
                                        <p:cTn id="168" dur="1" fill="hold">
                                          <p:stCondLst>
                                            <p:cond delay="0"/>
                                          </p:stCondLst>
                                        </p:cTn>
                                        <p:tgtEl>
                                          <p:spTgt spid="55"/>
                                        </p:tgtEl>
                                        <p:attrNameLst>
                                          <p:attrName>style.visibility</p:attrName>
                                        </p:attrNameLst>
                                      </p:cBhvr>
                                      <p:to>
                                        <p:strVal val="visible"/>
                                      </p:to>
                                    </p:set>
                                    <p:animEffect transition="in" filter="dissolve">
                                      <p:cBhvr>
                                        <p:cTn id="169" dur="500"/>
                                        <p:tgtEl>
                                          <p:spTgt spid="55"/>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dissolve">
                                      <p:cBhvr>
                                        <p:cTn id="172" dur="500"/>
                                        <p:tgtEl>
                                          <p:spTgt spid="56"/>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57"/>
                                        </p:tgtEl>
                                        <p:attrNameLst>
                                          <p:attrName>style.visibility</p:attrName>
                                        </p:attrNameLst>
                                      </p:cBhvr>
                                      <p:to>
                                        <p:strVal val="visible"/>
                                      </p:to>
                                    </p:set>
                                    <p:animEffect transition="in" filter="dissolv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74"/>
                                        </p:tgtEl>
                                        <p:attrNameLst>
                                          <p:attrName>style.visibility</p:attrName>
                                        </p:attrNameLst>
                                      </p:cBhvr>
                                      <p:to>
                                        <p:strVal val="visible"/>
                                      </p:to>
                                    </p:set>
                                    <p:animEffect transition="in" filter="dissolve">
                                      <p:cBhvr>
                                        <p:cTn id="180" dur="500"/>
                                        <p:tgtEl>
                                          <p:spTgt spid="74"/>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81"/>
                                        </p:tgtEl>
                                        <p:attrNameLst>
                                          <p:attrName>style.visibility</p:attrName>
                                        </p:attrNameLst>
                                      </p:cBhvr>
                                      <p:to>
                                        <p:strVal val="visible"/>
                                      </p:to>
                                    </p:set>
                                    <p:animEffect transition="in" filter="dissolve">
                                      <p:cBhvr>
                                        <p:cTn id="185" dur="500"/>
                                        <p:tgtEl>
                                          <p:spTgt spid="81"/>
                                        </p:tgtEl>
                                      </p:cBhvr>
                                    </p:animEffect>
                                  </p:childTnLst>
                                </p:cTn>
                              </p:par>
                            </p:childTnLst>
                          </p:cTn>
                        </p:par>
                      </p:childTnLst>
                    </p:cTn>
                  </p:par>
                  <p:par>
                    <p:cTn id="186" fill="hold">
                      <p:stCondLst>
                        <p:cond delay="indefinite"/>
                      </p:stCondLst>
                      <p:childTnLst>
                        <p:par>
                          <p:cTn id="187" fill="hold">
                            <p:stCondLst>
                              <p:cond delay="0"/>
                            </p:stCondLst>
                            <p:childTnLst>
                              <p:par>
                                <p:cTn id="188" presetID="9" presetClass="exit" presetSubtype="0" fill="hold" nodeType="clickEffect">
                                  <p:stCondLst>
                                    <p:cond delay="0"/>
                                  </p:stCondLst>
                                  <p:childTnLst>
                                    <p:animEffect transition="out" filter="dissolve">
                                      <p:cBhvr>
                                        <p:cTn id="189" dur="500"/>
                                        <p:tgtEl>
                                          <p:spTgt spid="54"/>
                                        </p:tgtEl>
                                      </p:cBhvr>
                                    </p:animEffect>
                                    <p:set>
                                      <p:cBhvr>
                                        <p:cTn id="190" dur="1" fill="hold">
                                          <p:stCondLst>
                                            <p:cond delay="499"/>
                                          </p:stCondLst>
                                        </p:cTn>
                                        <p:tgtEl>
                                          <p:spTgt spid="54"/>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55"/>
                                        </p:tgtEl>
                                      </p:cBhvr>
                                    </p:animEffect>
                                    <p:set>
                                      <p:cBhvr>
                                        <p:cTn id="193" dur="1" fill="hold">
                                          <p:stCondLst>
                                            <p:cond delay="499"/>
                                          </p:stCondLst>
                                        </p:cTn>
                                        <p:tgtEl>
                                          <p:spTgt spid="55"/>
                                        </p:tgtEl>
                                        <p:attrNameLst>
                                          <p:attrName>style.visibility</p:attrName>
                                        </p:attrNameLst>
                                      </p:cBhvr>
                                      <p:to>
                                        <p:strVal val="hidden"/>
                                      </p:to>
                                    </p:set>
                                  </p:childTnLst>
                                </p:cTn>
                              </p:par>
                              <p:par>
                                <p:cTn id="194" presetID="9" presetClass="exit" presetSubtype="0" fill="hold" grpId="1" nodeType="withEffect">
                                  <p:stCondLst>
                                    <p:cond delay="0"/>
                                  </p:stCondLst>
                                  <p:childTnLst>
                                    <p:animEffect transition="out" filter="dissolve">
                                      <p:cBhvr>
                                        <p:cTn id="195" dur="500"/>
                                        <p:tgtEl>
                                          <p:spTgt spid="56"/>
                                        </p:tgtEl>
                                      </p:cBhvr>
                                    </p:animEffect>
                                    <p:set>
                                      <p:cBhvr>
                                        <p:cTn id="196" dur="1" fill="hold">
                                          <p:stCondLst>
                                            <p:cond delay="499"/>
                                          </p:stCondLst>
                                        </p:cTn>
                                        <p:tgtEl>
                                          <p:spTgt spid="56"/>
                                        </p:tgtEl>
                                        <p:attrNameLst>
                                          <p:attrName>style.visibility</p:attrName>
                                        </p:attrNameLst>
                                      </p:cBhvr>
                                      <p:to>
                                        <p:strVal val="hidden"/>
                                      </p:to>
                                    </p:set>
                                  </p:childTnLst>
                                </p:cTn>
                              </p:par>
                              <p:par>
                                <p:cTn id="197" presetID="9" presetClass="exit" presetSubtype="0" fill="hold" grpId="1" nodeType="withEffect">
                                  <p:stCondLst>
                                    <p:cond delay="0"/>
                                  </p:stCondLst>
                                  <p:childTnLst>
                                    <p:animEffect transition="out" filter="dissolve">
                                      <p:cBhvr>
                                        <p:cTn id="198" dur="500"/>
                                        <p:tgtEl>
                                          <p:spTgt spid="57"/>
                                        </p:tgtEl>
                                      </p:cBhvr>
                                    </p:animEffect>
                                    <p:set>
                                      <p:cBhvr>
                                        <p:cTn id="199" dur="1" fill="hold">
                                          <p:stCondLst>
                                            <p:cond delay="499"/>
                                          </p:stCondLst>
                                        </p:cTn>
                                        <p:tgtEl>
                                          <p:spTgt spid="57"/>
                                        </p:tgtEl>
                                        <p:attrNameLst>
                                          <p:attrName>style.visibility</p:attrName>
                                        </p:attrNameLst>
                                      </p:cBhvr>
                                      <p:to>
                                        <p:strVal val="hidden"/>
                                      </p:to>
                                    </p:set>
                                  </p:childTnLst>
                                </p:cTn>
                              </p:par>
                              <p:par>
                                <p:cTn id="200" presetID="9" presetClass="exit" presetSubtype="0" fill="hold" grpId="1" nodeType="withEffect">
                                  <p:stCondLst>
                                    <p:cond delay="0"/>
                                  </p:stCondLst>
                                  <p:childTnLst>
                                    <p:animEffect transition="out" filter="dissolve">
                                      <p:cBhvr>
                                        <p:cTn id="201" dur="500"/>
                                        <p:tgtEl>
                                          <p:spTgt spid="74"/>
                                        </p:tgtEl>
                                      </p:cBhvr>
                                    </p:animEffect>
                                    <p:set>
                                      <p:cBhvr>
                                        <p:cTn id="202" dur="1" fill="hold">
                                          <p:stCondLst>
                                            <p:cond delay="499"/>
                                          </p:stCondLst>
                                        </p:cTn>
                                        <p:tgtEl>
                                          <p:spTgt spid="74"/>
                                        </p:tgtEl>
                                        <p:attrNameLst>
                                          <p:attrName>style.visibility</p:attrName>
                                        </p:attrNameLst>
                                      </p:cBhvr>
                                      <p:to>
                                        <p:strVal val="hidden"/>
                                      </p:to>
                                    </p:set>
                                  </p:childTnLst>
                                </p:cTn>
                              </p:par>
                              <p:par>
                                <p:cTn id="203" presetID="9" presetClass="entr" presetSubtype="0" fill="hold" grpId="1" nodeType="withEffect">
                                  <p:stCondLst>
                                    <p:cond delay="0"/>
                                  </p:stCondLst>
                                  <p:childTnLst>
                                    <p:set>
                                      <p:cBhvr>
                                        <p:cTn id="204" dur="1" fill="hold">
                                          <p:stCondLst>
                                            <p:cond delay="0"/>
                                          </p:stCondLst>
                                        </p:cTn>
                                        <p:tgtEl>
                                          <p:spTgt spid="61"/>
                                        </p:tgtEl>
                                        <p:attrNameLst>
                                          <p:attrName>style.visibility</p:attrName>
                                        </p:attrNameLst>
                                      </p:cBhvr>
                                      <p:to>
                                        <p:strVal val="visible"/>
                                      </p:to>
                                    </p:set>
                                    <p:animEffect transition="in" filter="dissolve">
                                      <p:cBhvr>
                                        <p:cTn id="205" dur="500"/>
                                        <p:tgtEl>
                                          <p:spTgt spid="61"/>
                                        </p:tgtEl>
                                      </p:cBhvr>
                                    </p:animEffect>
                                  </p:childTnLst>
                                </p:cTn>
                              </p:par>
                              <p:par>
                                <p:cTn id="206" presetID="9" presetClass="entr" presetSubtype="0" fill="hold" nodeType="withEffect">
                                  <p:stCondLst>
                                    <p:cond delay="0"/>
                                  </p:stCondLst>
                                  <p:childTnLst>
                                    <p:set>
                                      <p:cBhvr>
                                        <p:cTn id="207" dur="1" fill="hold">
                                          <p:stCondLst>
                                            <p:cond delay="0"/>
                                          </p:stCondLst>
                                        </p:cTn>
                                        <p:tgtEl>
                                          <p:spTgt spid="58"/>
                                        </p:tgtEl>
                                        <p:attrNameLst>
                                          <p:attrName>style.visibility</p:attrName>
                                        </p:attrNameLst>
                                      </p:cBhvr>
                                      <p:to>
                                        <p:strVal val="visible"/>
                                      </p:to>
                                    </p:set>
                                    <p:animEffect transition="in" filter="dissolve">
                                      <p:cBhvr>
                                        <p:cTn id="208" dur="500"/>
                                        <p:tgtEl>
                                          <p:spTgt spid="58"/>
                                        </p:tgtEl>
                                      </p:cBhvr>
                                    </p:animEffect>
                                  </p:childTnLst>
                                </p:cTn>
                              </p:par>
                              <p:par>
                                <p:cTn id="209" presetID="9" presetClass="entr" presetSubtype="0" fill="hold" nodeType="withEffect">
                                  <p:stCondLst>
                                    <p:cond delay="0"/>
                                  </p:stCondLst>
                                  <p:childTnLst>
                                    <p:set>
                                      <p:cBhvr>
                                        <p:cTn id="210" dur="1" fill="hold">
                                          <p:stCondLst>
                                            <p:cond delay="0"/>
                                          </p:stCondLst>
                                        </p:cTn>
                                        <p:tgtEl>
                                          <p:spTgt spid="59"/>
                                        </p:tgtEl>
                                        <p:attrNameLst>
                                          <p:attrName>style.visibility</p:attrName>
                                        </p:attrNameLst>
                                      </p:cBhvr>
                                      <p:to>
                                        <p:strVal val="visible"/>
                                      </p:to>
                                    </p:set>
                                    <p:animEffect transition="in" filter="dissolve">
                                      <p:cBhvr>
                                        <p:cTn id="211" dur="500"/>
                                        <p:tgtEl>
                                          <p:spTgt spid="59"/>
                                        </p:tgtEl>
                                      </p:cBhvr>
                                    </p:animEffect>
                                  </p:childTnLst>
                                </p:cTn>
                              </p:par>
                              <p:par>
                                <p:cTn id="212" presetID="9" presetClass="entr" presetSubtype="0" fill="hold" grpId="2" nodeType="withEffect">
                                  <p:stCondLst>
                                    <p:cond delay="0"/>
                                  </p:stCondLst>
                                  <p:childTnLst>
                                    <p:set>
                                      <p:cBhvr>
                                        <p:cTn id="213" dur="1" fill="hold">
                                          <p:stCondLst>
                                            <p:cond delay="0"/>
                                          </p:stCondLst>
                                        </p:cTn>
                                        <p:tgtEl>
                                          <p:spTgt spid="60"/>
                                        </p:tgtEl>
                                        <p:attrNameLst>
                                          <p:attrName>style.visibility</p:attrName>
                                        </p:attrNameLst>
                                      </p:cBhvr>
                                      <p:to>
                                        <p:strVal val="visible"/>
                                      </p:to>
                                    </p:set>
                                    <p:animEffect transition="in" filter="dissolve">
                                      <p:cBhvr>
                                        <p:cTn id="214" dur="500"/>
                                        <p:tgtEl>
                                          <p:spTgt spid="60"/>
                                        </p:tgtEl>
                                      </p:cBhvr>
                                    </p:animEffect>
                                  </p:childTnLst>
                                </p:cTn>
                              </p:par>
                            </p:childTnLst>
                          </p:cTn>
                        </p:par>
                      </p:childTnLst>
                    </p:cTn>
                  </p:par>
                  <p:par>
                    <p:cTn id="215" fill="hold">
                      <p:stCondLst>
                        <p:cond delay="indefinite"/>
                      </p:stCondLst>
                      <p:childTnLst>
                        <p:par>
                          <p:cTn id="216" fill="hold">
                            <p:stCondLst>
                              <p:cond delay="0"/>
                            </p:stCondLst>
                            <p:childTnLst>
                              <p:par>
                                <p:cTn id="217" presetID="0" presetClass="path" presetSubtype="0" accel="50000" decel="50000" fill="hold" grpId="0" nodeType="clickEffect">
                                  <p:stCondLst>
                                    <p:cond delay="0"/>
                                  </p:stCondLst>
                                  <p:childTnLst>
                                    <p:animMotion origin="layout" path="M -8.33333E-7 -3.7037E-7 L -8.33333E-7 0.00023 C -0.0013 0.01944 -0.00325 0.0375 -8.33333E-7 0.05741 C 0.00039 0.05995 0.00287 0.05903 0.00443 0.05995 C 0.00482 0.0625 0.00469 0.06574 0.00586 0.06782 C 0.0069 0.06968 0.00925 0.06829 0.01029 0.07037 C 0.01146 0.07315 0.01068 0.07778 0.01172 0.08079 C 0.01354 0.08634 0.02305 0.09815 0.025 0.09907 L 0.03372 0.1044 C 0.03529 0.10694 0.03685 0.10926 0.03815 0.11227 C 0.03932 0.11458 0.03984 0.11806 0.04115 0.12014 C 0.04375 0.12407 0.04987 0.13056 0.04987 0.13079 C 0.05039 0.1331 0.05065 0.13588 0.05143 0.13843 C 0.05221 0.1412 0.05365 0.14329 0.0543 0.14607 C 0.0556 0.15116 0.05625 0.15671 0.05729 0.16181 C 0.05781 0.16435 0.05807 0.16713 0.05872 0.16968 L 0.06029 0.175 L 0.06029 0.17523 " pathEditMode="relative" rAng="0" ptsTypes="AAAAAAAAAAAAAAAAAA">
                                      <p:cBhvr>
                                        <p:cTn id="218" dur="2000" fill="hold"/>
                                        <p:tgtEl>
                                          <p:spTgt spid="60"/>
                                        </p:tgtEl>
                                        <p:attrNameLst>
                                          <p:attrName>ppt_x</p:attrName>
                                          <p:attrName>ppt_y</p:attrName>
                                        </p:attrNameLst>
                                      </p:cBhvr>
                                      <p:rCtr x="2917" y="8750"/>
                                    </p:animMotion>
                                  </p:childTnLst>
                                </p:cTn>
                              </p:par>
                            </p:childTnLst>
                          </p:cTn>
                        </p:par>
                      </p:childTnLst>
                    </p:cTn>
                  </p:par>
                  <p:par>
                    <p:cTn id="219" fill="hold">
                      <p:stCondLst>
                        <p:cond delay="indefinite"/>
                      </p:stCondLst>
                      <p:childTnLst>
                        <p:par>
                          <p:cTn id="220" fill="hold">
                            <p:stCondLst>
                              <p:cond delay="0"/>
                            </p:stCondLst>
                            <p:childTnLst>
                              <p:par>
                                <p:cTn id="221" presetID="0" presetClass="path" presetSubtype="0" accel="50000" decel="50000" fill="hold" grpId="0" nodeType="clickEffect">
                                  <p:stCondLst>
                                    <p:cond delay="0"/>
                                  </p:stCondLst>
                                  <p:childTnLst>
                                    <p:animMotion origin="layout" path="M -4.16667E-7 4.81481E-6 L -4.16667E-7 0.00023 C 0.00052 0.00763 0.00156 0.0155 0.00156 0.02337 C 0.00156 0.13287 0.00039 0.03032 -0.00143 0.09143 C -0.00169 0.10115 -0.00143 0.11064 -0.00143 0.12037 L 0.00156 0.10462 L 0.00156 0.10486 " pathEditMode="relative" rAng="0" ptsTypes="AAAAAAA">
                                      <p:cBhvr>
                                        <p:cTn id="222" dur="2000" fill="hold"/>
                                        <p:tgtEl>
                                          <p:spTgt spid="61"/>
                                        </p:tgtEl>
                                        <p:attrNameLst>
                                          <p:attrName>ppt_x</p:attrName>
                                          <p:attrName>ppt_y</p:attrName>
                                        </p:attrNameLst>
                                      </p:cBhvr>
                                      <p:rCtr x="0" y="6019"/>
                                    </p:animMotion>
                                  </p:childTnLst>
                                </p:cTn>
                              </p:par>
                              <p:par>
                                <p:cTn id="223" presetID="9" presetClass="entr" presetSubtype="0" fill="hold" nodeType="withEffect">
                                  <p:stCondLst>
                                    <p:cond delay="0"/>
                                  </p:stCondLst>
                                  <p:childTnLst>
                                    <p:set>
                                      <p:cBhvr>
                                        <p:cTn id="224" dur="1" fill="hold">
                                          <p:stCondLst>
                                            <p:cond delay="0"/>
                                          </p:stCondLst>
                                        </p:cTn>
                                        <p:tgtEl>
                                          <p:spTgt spid="65"/>
                                        </p:tgtEl>
                                        <p:attrNameLst>
                                          <p:attrName>style.visibility</p:attrName>
                                        </p:attrNameLst>
                                      </p:cBhvr>
                                      <p:to>
                                        <p:strVal val="visible"/>
                                      </p:to>
                                    </p:set>
                                    <p:animEffect transition="in" filter="dissolve">
                                      <p:cBhvr>
                                        <p:cTn id="225" dur="500"/>
                                        <p:tgtEl>
                                          <p:spTgt spid="65"/>
                                        </p:tgtEl>
                                      </p:cBhvr>
                                    </p:animEffect>
                                  </p:childTnLst>
                                </p:cTn>
                              </p:par>
                              <p:par>
                                <p:cTn id="226" presetID="9" presetClass="entr" presetSubtype="0" fill="hold" grpId="1" nodeType="withEffect">
                                  <p:stCondLst>
                                    <p:cond delay="0"/>
                                  </p:stCondLst>
                                  <p:childTnLst>
                                    <p:set>
                                      <p:cBhvr>
                                        <p:cTn id="227" dur="1" fill="hold">
                                          <p:stCondLst>
                                            <p:cond delay="0"/>
                                          </p:stCondLst>
                                        </p:cTn>
                                        <p:tgtEl>
                                          <p:spTgt spid="66"/>
                                        </p:tgtEl>
                                        <p:attrNameLst>
                                          <p:attrName>style.visibility</p:attrName>
                                        </p:attrNameLst>
                                      </p:cBhvr>
                                      <p:to>
                                        <p:strVal val="visible"/>
                                      </p:to>
                                    </p:set>
                                    <p:animEffect transition="in" filter="dissolve">
                                      <p:cBhvr>
                                        <p:cTn id="228" dur="500"/>
                                        <p:tgtEl>
                                          <p:spTgt spid="66"/>
                                        </p:tgtEl>
                                      </p:cBhvr>
                                    </p:animEffect>
                                  </p:childTnLst>
                                </p:cTn>
                              </p:par>
                              <p:par>
                                <p:cTn id="229" presetID="9" presetClass="entr" presetSubtype="0" fill="hold" grpId="1" nodeType="withEffect">
                                  <p:stCondLst>
                                    <p:cond delay="0"/>
                                  </p:stCondLst>
                                  <p:childTnLst>
                                    <p:set>
                                      <p:cBhvr>
                                        <p:cTn id="230" dur="1" fill="hold">
                                          <p:stCondLst>
                                            <p:cond delay="0"/>
                                          </p:stCondLst>
                                        </p:cTn>
                                        <p:tgtEl>
                                          <p:spTgt spid="67"/>
                                        </p:tgtEl>
                                        <p:attrNameLst>
                                          <p:attrName>style.visibility</p:attrName>
                                        </p:attrNameLst>
                                      </p:cBhvr>
                                      <p:to>
                                        <p:strVal val="visible"/>
                                      </p:to>
                                    </p:set>
                                    <p:animEffect transition="in" filter="dissolve">
                                      <p:cBhvr>
                                        <p:cTn id="231" dur="500"/>
                                        <p:tgtEl>
                                          <p:spTgt spid="67"/>
                                        </p:tgtEl>
                                      </p:cBhvr>
                                    </p:animEffect>
                                  </p:childTnLst>
                                </p:cTn>
                              </p:par>
                            </p:childTnLst>
                          </p:cTn>
                        </p:par>
                      </p:childTnLst>
                    </p:cTn>
                  </p:par>
                  <p:par>
                    <p:cTn id="232" fill="hold">
                      <p:stCondLst>
                        <p:cond delay="indefinite"/>
                      </p:stCondLst>
                      <p:childTnLst>
                        <p:par>
                          <p:cTn id="233" fill="hold">
                            <p:stCondLst>
                              <p:cond delay="0"/>
                            </p:stCondLst>
                            <p:childTnLst>
                              <p:par>
                                <p:cTn id="234" presetID="0" presetClass="path" presetSubtype="0" accel="50000" decel="50000" fill="hold" grpId="0" nodeType="clickEffect">
                                  <p:stCondLst>
                                    <p:cond delay="0"/>
                                  </p:stCondLst>
                                  <p:childTnLst>
                                    <p:animMotion origin="layout" path="M -3.75E-6 4.07407E-6 L -3.75E-6 0.00023 C 0.00183 0.09051 0.00144 0.04861 0.00144 0.12546 L 0.00144 0.12569 " pathEditMode="relative" rAng="0" ptsTypes="AAAA">
                                      <p:cBhvr>
                                        <p:cTn id="235" dur="2000" fill="hold"/>
                                        <p:tgtEl>
                                          <p:spTgt spid="66"/>
                                        </p:tgtEl>
                                        <p:attrNameLst>
                                          <p:attrName>ppt_x</p:attrName>
                                          <p:attrName>ppt_y</p:attrName>
                                        </p:attrNameLst>
                                      </p:cBhvr>
                                      <p:rCtr x="65" y="6273"/>
                                    </p:animMotion>
                                  </p:childTnLst>
                                </p:cTn>
                              </p:par>
                            </p:childTnLst>
                          </p:cTn>
                        </p:par>
                      </p:childTnLst>
                    </p:cTn>
                  </p:par>
                  <p:par>
                    <p:cTn id="236" fill="hold">
                      <p:stCondLst>
                        <p:cond delay="indefinite"/>
                      </p:stCondLst>
                      <p:childTnLst>
                        <p:par>
                          <p:cTn id="237" fill="hold">
                            <p:stCondLst>
                              <p:cond delay="0"/>
                            </p:stCondLst>
                            <p:childTnLst>
                              <p:par>
                                <p:cTn id="238" presetID="42" presetClass="path" presetSubtype="0" accel="50000" decel="50000" fill="hold" grpId="0" nodeType="clickEffect">
                                  <p:stCondLst>
                                    <p:cond delay="0"/>
                                  </p:stCondLst>
                                  <p:childTnLst>
                                    <p:animMotion origin="layout" path="M -4.58333E-6 7.40741E-7 L -0.01302 0.07292 " pathEditMode="relative" rAng="0" ptsTypes="AA">
                                      <p:cBhvr>
                                        <p:cTn id="239" dur="2000" fill="hold"/>
                                        <p:tgtEl>
                                          <p:spTgt spid="67"/>
                                        </p:tgtEl>
                                        <p:attrNameLst>
                                          <p:attrName>ppt_x</p:attrName>
                                          <p:attrName>ppt_y</p:attrName>
                                        </p:attrNameLst>
                                      </p:cBhvr>
                                      <p:rCtr x="-651" y="3634"/>
                                    </p:animMotion>
                                  </p:childTnLst>
                                </p:cTn>
                              </p:par>
                            </p:childTnLst>
                          </p:cTn>
                        </p:par>
                      </p:childTnLst>
                    </p:cTn>
                  </p:par>
                  <p:par>
                    <p:cTn id="240" fill="hold">
                      <p:stCondLst>
                        <p:cond delay="indefinite"/>
                      </p:stCondLst>
                      <p:childTnLst>
                        <p:par>
                          <p:cTn id="241" fill="hold">
                            <p:stCondLst>
                              <p:cond delay="0"/>
                            </p:stCondLst>
                            <p:childTnLst>
                              <p:par>
                                <p:cTn id="242" presetID="9" presetClass="entr" presetSubtype="0" fill="hold" grpId="0" nodeType="clickEffect">
                                  <p:stCondLst>
                                    <p:cond delay="0"/>
                                  </p:stCondLst>
                                  <p:childTnLst>
                                    <p:set>
                                      <p:cBhvr>
                                        <p:cTn id="243" dur="1" fill="hold">
                                          <p:stCondLst>
                                            <p:cond delay="0"/>
                                          </p:stCondLst>
                                        </p:cTn>
                                        <p:tgtEl>
                                          <p:spTgt spid="88"/>
                                        </p:tgtEl>
                                        <p:attrNameLst>
                                          <p:attrName>style.visibility</p:attrName>
                                        </p:attrNameLst>
                                      </p:cBhvr>
                                      <p:to>
                                        <p:strVal val="visible"/>
                                      </p:to>
                                    </p:set>
                                    <p:animEffect transition="in" filter="dissolve">
                                      <p:cBhvr>
                                        <p:cTn id="244" dur="500"/>
                                        <p:tgtEl>
                                          <p:spTgt spid="88"/>
                                        </p:tgtEl>
                                      </p:cBhvr>
                                    </p:animEffect>
                                  </p:childTnLst>
                                </p:cTn>
                              </p:par>
                            </p:childTnLst>
                          </p:cTn>
                        </p:par>
                      </p:childTnLst>
                    </p:cTn>
                  </p:par>
                  <p:par>
                    <p:cTn id="245" fill="hold">
                      <p:stCondLst>
                        <p:cond delay="indefinite"/>
                      </p:stCondLst>
                      <p:childTnLst>
                        <p:par>
                          <p:cTn id="246" fill="hold">
                            <p:stCondLst>
                              <p:cond delay="0"/>
                            </p:stCondLst>
                            <p:childTnLst>
                              <p:par>
                                <p:cTn id="247" presetID="9" presetClass="exit" presetSubtype="0" fill="hold" grpId="2" nodeType="clickEffect">
                                  <p:stCondLst>
                                    <p:cond delay="0"/>
                                  </p:stCondLst>
                                  <p:childTnLst>
                                    <p:animEffect transition="out" filter="dissolve">
                                      <p:cBhvr>
                                        <p:cTn id="248" dur="500"/>
                                        <p:tgtEl>
                                          <p:spTgt spid="61"/>
                                        </p:tgtEl>
                                      </p:cBhvr>
                                    </p:animEffect>
                                    <p:set>
                                      <p:cBhvr>
                                        <p:cTn id="249" dur="1" fill="hold">
                                          <p:stCondLst>
                                            <p:cond delay="499"/>
                                          </p:stCondLst>
                                        </p:cTn>
                                        <p:tgtEl>
                                          <p:spTgt spid="61"/>
                                        </p:tgtEl>
                                        <p:attrNameLst>
                                          <p:attrName>style.visibility</p:attrName>
                                        </p:attrNameLst>
                                      </p:cBhvr>
                                      <p:to>
                                        <p:strVal val="hidden"/>
                                      </p:to>
                                    </p:set>
                                  </p:childTnLst>
                                </p:cTn>
                              </p:par>
                              <p:par>
                                <p:cTn id="250" presetID="9" presetClass="exit" presetSubtype="0" fill="hold" nodeType="withEffect">
                                  <p:stCondLst>
                                    <p:cond delay="0"/>
                                  </p:stCondLst>
                                  <p:childTnLst>
                                    <p:animEffect transition="out" filter="dissolve">
                                      <p:cBhvr>
                                        <p:cTn id="251" dur="500"/>
                                        <p:tgtEl>
                                          <p:spTgt spid="58"/>
                                        </p:tgtEl>
                                      </p:cBhvr>
                                    </p:animEffect>
                                    <p:set>
                                      <p:cBhvr>
                                        <p:cTn id="252" dur="1" fill="hold">
                                          <p:stCondLst>
                                            <p:cond delay="499"/>
                                          </p:stCondLst>
                                        </p:cTn>
                                        <p:tgtEl>
                                          <p:spTgt spid="58"/>
                                        </p:tgtEl>
                                        <p:attrNameLst>
                                          <p:attrName>style.visibility</p:attrName>
                                        </p:attrNameLst>
                                      </p:cBhvr>
                                      <p:to>
                                        <p:strVal val="hidden"/>
                                      </p:to>
                                    </p:set>
                                  </p:childTnLst>
                                </p:cTn>
                              </p:par>
                              <p:par>
                                <p:cTn id="253" presetID="9" presetClass="exit" presetSubtype="0" fill="hold" grpId="1" nodeType="withEffect">
                                  <p:stCondLst>
                                    <p:cond delay="0"/>
                                  </p:stCondLst>
                                  <p:childTnLst>
                                    <p:animEffect transition="out" filter="dissolve">
                                      <p:cBhvr>
                                        <p:cTn id="254" dur="500"/>
                                        <p:tgtEl>
                                          <p:spTgt spid="60"/>
                                        </p:tgtEl>
                                      </p:cBhvr>
                                    </p:animEffect>
                                    <p:set>
                                      <p:cBhvr>
                                        <p:cTn id="255" dur="1" fill="hold">
                                          <p:stCondLst>
                                            <p:cond delay="499"/>
                                          </p:stCondLst>
                                        </p:cTn>
                                        <p:tgtEl>
                                          <p:spTgt spid="60"/>
                                        </p:tgtEl>
                                        <p:attrNameLst>
                                          <p:attrName>style.visibility</p:attrName>
                                        </p:attrNameLst>
                                      </p:cBhvr>
                                      <p:to>
                                        <p:strVal val="hidden"/>
                                      </p:to>
                                    </p:set>
                                  </p:childTnLst>
                                </p:cTn>
                              </p:par>
                              <p:par>
                                <p:cTn id="256" presetID="9" presetClass="exit" presetSubtype="0" fill="hold" nodeType="withEffect">
                                  <p:stCondLst>
                                    <p:cond delay="0"/>
                                  </p:stCondLst>
                                  <p:childTnLst>
                                    <p:animEffect transition="out" filter="dissolve">
                                      <p:cBhvr>
                                        <p:cTn id="257" dur="500"/>
                                        <p:tgtEl>
                                          <p:spTgt spid="59"/>
                                        </p:tgtEl>
                                      </p:cBhvr>
                                    </p:animEffect>
                                    <p:set>
                                      <p:cBhvr>
                                        <p:cTn id="258" dur="1" fill="hold">
                                          <p:stCondLst>
                                            <p:cond delay="499"/>
                                          </p:stCondLst>
                                        </p:cTn>
                                        <p:tgtEl>
                                          <p:spTgt spid="59"/>
                                        </p:tgtEl>
                                        <p:attrNameLst>
                                          <p:attrName>style.visibility</p:attrName>
                                        </p:attrNameLst>
                                      </p:cBhvr>
                                      <p:to>
                                        <p:strVal val="hidden"/>
                                      </p:to>
                                    </p:set>
                                  </p:childTnLst>
                                </p:cTn>
                              </p:par>
                              <p:par>
                                <p:cTn id="259" presetID="9" presetClass="exit" presetSubtype="0" fill="hold" nodeType="withEffect">
                                  <p:stCondLst>
                                    <p:cond delay="0"/>
                                  </p:stCondLst>
                                  <p:childTnLst>
                                    <p:animEffect transition="out" filter="dissolve">
                                      <p:cBhvr>
                                        <p:cTn id="260" dur="500"/>
                                        <p:tgtEl>
                                          <p:spTgt spid="65"/>
                                        </p:tgtEl>
                                      </p:cBhvr>
                                    </p:animEffect>
                                    <p:set>
                                      <p:cBhvr>
                                        <p:cTn id="261" dur="1" fill="hold">
                                          <p:stCondLst>
                                            <p:cond delay="499"/>
                                          </p:stCondLst>
                                        </p:cTn>
                                        <p:tgtEl>
                                          <p:spTgt spid="65"/>
                                        </p:tgtEl>
                                        <p:attrNameLst>
                                          <p:attrName>style.visibility</p:attrName>
                                        </p:attrNameLst>
                                      </p:cBhvr>
                                      <p:to>
                                        <p:strVal val="hidden"/>
                                      </p:to>
                                    </p:set>
                                  </p:childTnLst>
                                </p:cTn>
                              </p:par>
                              <p:par>
                                <p:cTn id="262" presetID="9" presetClass="exit" presetSubtype="0" fill="hold" grpId="2" nodeType="withEffect">
                                  <p:stCondLst>
                                    <p:cond delay="0"/>
                                  </p:stCondLst>
                                  <p:childTnLst>
                                    <p:animEffect transition="out" filter="dissolve">
                                      <p:cBhvr>
                                        <p:cTn id="263" dur="500"/>
                                        <p:tgtEl>
                                          <p:spTgt spid="66"/>
                                        </p:tgtEl>
                                      </p:cBhvr>
                                    </p:animEffect>
                                    <p:set>
                                      <p:cBhvr>
                                        <p:cTn id="264" dur="1" fill="hold">
                                          <p:stCondLst>
                                            <p:cond delay="499"/>
                                          </p:stCondLst>
                                        </p:cTn>
                                        <p:tgtEl>
                                          <p:spTgt spid="66"/>
                                        </p:tgtEl>
                                        <p:attrNameLst>
                                          <p:attrName>style.visibility</p:attrName>
                                        </p:attrNameLst>
                                      </p:cBhvr>
                                      <p:to>
                                        <p:strVal val="hidden"/>
                                      </p:to>
                                    </p:set>
                                  </p:childTnLst>
                                </p:cTn>
                              </p:par>
                              <p:par>
                                <p:cTn id="265" presetID="9" presetClass="exit" presetSubtype="0" fill="hold" grpId="2" nodeType="withEffect">
                                  <p:stCondLst>
                                    <p:cond delay="0"/>
                                  </p:stCondLst>
                                  <p:childTnLst>
                                    <p:animEffect transition="out" filter="dissolve">
                                      <p:cBhvr>
                                        <p:cTn id="266" dur="500"/>
                                        <p:tgtEl>
                                          <p:spTgt spid="67"/>
                                        </p:tgtEl>
                                      </p:cBhvr>
                                    </p:animEffect>
                                    <p:set>
                                      <p:cBhvr>
                                        <p:cTn id="267" dur="1" fill="hold">
                                          <p:stCondLst>
                                            <p:cond delay="499"/>
                                          </p:stCondLst>
                                        </p:cTn>
                                        <p:tgtEl>
                                          <p:spTgt spid="67"/>
                                        </p:tgtEl>
                                        <p:attrNameLst>
                                          <p:attrName>style.visibility</p:attrName>
                                        </p:attrNameLst>
                                      </p:cBhvr>
                                      <p:to>
                                        <p:strVal val="hidden"/>
                                      </p:to>
                                    </p:set>
                                  </p:childTnLst>
                                </p:cTn>
                              </p:par>
                              <p:par>
                                <p:cTn id="268" presetID="9" presetClass="exit" presetSubtype="0" fill="hold" grpId="1" nodeType="withEffect">
                                  <p:stCondLst>
                                    <p:cond delay="0"/>
                                  </p:stCondLst>
                                  <p:childTnLst>
                                    <p:animEffect transition="out" filter="dissolve">
                                      <p:cBhvr>
                                        <p:cTn id="269" dur="500"/>
                                        <p:tgtEl>
                                          <p:spTgt spid="88"/>
                                        </p:tgtEl>
                                      </p:cBhvr>
                                    </p:animEffect>
                                    <p:set>
                                      <p:cBhvr>
                                        <p:cTn id="270" dur="1" fill="hold">
                                          <p:stCondLst>
                                            <p:cond delay="499"/>
                                          </p:stCondLst>
                                        </p:cTn>
                                        <p:tgtEl>
                                          <p:spTgt spid="88"/>
                                        </p:tgtEl>
                                        <p:attrNameLst>
                                          <p:attrName>style.visibility</p:attrName>
                                        </p:attrNameLst>
                                      </p:cBhvr>
                                      <p:to>
                                        <p:strVal val="hidden"/>
                                      </p:to>
                                    </p:set>
                                  </p:childTnLst>
                                </p:cTn>
                              </p:par>
                              <p:par>
                                <p:cTn id="271" presetID="9" presetClass="entr" presetSubtype="0" fill="hold" nodeType="withEffect">
                                  <p:stCondLst>
                                    <p:cond delay="0"/>
                                  </p:stCondLst>
                                  <p:childTnLst>
                                    <p:set>
                                      <p:cBhvr>
                                        <p:cTn id="272" dur="1" fill="hold">
                                          <p:stCondLst>
                                            <p:cond delay="0"/>
                                          </p:stCondLst>
                                        </p:cTn>
                                        <p:tgtEl>
                                          <p:spTgt spid="93"/>
                                        </p:tgtEl>
                                        <p:attrNameLst>
                                          <p:attrName>style.visibility</p:attrName>
                                        </p:attrNameLst>
                                      </p:cBhvr>
                                      <p:to>
                                        <p:strVal val="visible"/>
                                      </p:to>
                                    </p:set>
                                    <p:animEffect transition="in" filter="dissolve">
                                      <p:cBhvr>
                                        <p:cTn id="273" dur="500"/>
                                        <p:tgtEl>
                                          <p:spTgt spid="93"/>
                                        </p:tgtEl>
                                      </p:cBhvr>
                                    </p:animEffect>
                                  </p:childTnLst>
                                </p:cTn>
                              </p:par>
                              <p:par>
                                <p:cTn id="274" presetID="9" presetClass="entr" presetSubtype="0" fill="hold" grpId="1" nodeType="withEffect">
                                  <p:stCondLst>
                                    <p:cond delay="0"/>
                                  </p:stCondLst>
                                  <p:childTnLst>
                                    <p:set>
                                      <p:cBhvr>
                                        <p:cTn id="275" dur="1" fill="hold">
                                          <p:stCondLst>
                                            <p:cond delay="0"/>
                                          </p:stCondLst>
                                        </p:cTn>
                                        <p:tgtEl>
                                          <p:spTgt spid="94"/>
                                        </p:tgtEl>
                                        <p:attrNameLst>
                                          <p:attrName>style.visibility</p:attrName>
                                        </p:attrNameLst>
                                      </p:cBhvr>
                                      <p:to>
                                        <p:strVal val="visible"/>
                                      </p:to>
                                    </p:set>
                                    <p:animEffect transition="in" filter="dissolve">
                                      <p:cBhvr>
                                        <p:cTn id="276" dur="500"/>
                                        <p:tgtEl>
                                          <p:spTgt spid="94"/>
                                        </p:tgtEl>
                                      </p:cBhvr>
                                    </p:animEffect>
                                  </p:childTnLst>
                                </p:cTn>
                              </p:par>
                              <p:par>
                                <p:cTn id="277" presetID="9" presetClass="entr" presetSubtype="0" fill="hold" grpId="1" nodeType="withEffect">
                                  <p:stCondLst>
                                    <p:cond delay="0"/>
                                  </p:stCondLst>
                                  <p:childTnLst>
                                    <p:set>
                                      <p:cBhvr>
                                        <p:cTn id="278" dur="1" fill="hold">
                                          <p:stCondLst>
                                            <p:cond delay="0"/>
                                          </p:stCondLst>
                                        </p:cTn>
                                        <p:tgtEl>
                                          <p:spTgt spid="95"/>
                                        </p:tgtEl>
                                        <p:attrNameLst>
                                          <p:attrName>style.visibility</p:attrName>
                                        </p:attrNameLst>
                                      </p:cBhvr>
                                      <p:to>
                                        <p:strVal val="visible"/>
                                      </p:to>
                                    </p:set>
                                    <p:animEffect transition="in" filter="dissolve">
                                      <p:cBhvr>
                                        <p:cTn id="279" dur="500"/>
                                        <p:tgtEl>
                                          <p:spTgt spid="95"/>
                                        </p:tgtEl>
                                      </p:cBhvr>
                                    </p:animEffect>
                                  </p:childTnLst>
                                </p:cTn>
                              </p:par>
                              <p:par>
                                <p:cTn id="280" presetID="9" presetClass="entr" presetSubtype="0" fill="hold" grpId="1" nodeType="withEffect">
                                  <p:stCondLst>
                                    <p:cond delay="0"/>
                                  </p:stCondLst>
                                  <p:childTnLst>
                                    <p:set>
                                      <p:cBhvr>
                                        <p:cTn id="281" dur="1" fill="hold">
                                          <p:stCondLst>
                                            <p:cond delay="0"/>
                                          </p:stCondLst>
                                        </p:cTn>
                                        <p:tgtEl>
                                          <p:spTgt spid="96"/>
                                        </p:tgtEl>
                                        <p:attrNameLst>
                                          <p:attrName>style.visibility</p:attrName>
                                        </p:attrNameLst>
                                      </p:cBhvr>
                                      <p:to>
                                        <p:strVal val="visible"/>
                                      </p:to>
                                    </p:set>
                                    <p:animEffect transition="in" filter="dissolve">
                                      <p:cBhvr>
                                        <p:cTn id="282" dur="500"/>
                                        <p:tgtEl>
                                          <p:spTgt spid="96"/>
                                        </p:tgtEl>
                                      </p:cBhvr>
                                    </p:animEffect>
                                  </p:childTnLst>
                                </p:cTn>
                              </p:par>
                              <p:par>
                                <p:cTn id="283" presetID="9" presetClass="entr" presetSubtype="0" fill="hold" grpId="1" nodeType="withEffect">
                                  <p:stCondLst>
                                    <p:cond delay="0"/>
                                  </p:stCondLst>
                                  <p:childTnLst>
                                    <p:set>
                                      <p:cBhvr>
                                        <p:cTn id="284" dur="1" fill="hold">
                                          <p:stCondLst>
                                            <p:cond delay="0"/>
                                          </p:stCondLst>
                                        </p:cTn>
                                        <p:tgtEl>
                                          <p:spTgt spid="75"/>
                                        </p:tgtEl>
                                        <p:attrNameLst>
                                          <p:attrName>style.visibility</p:attrName>
                                        </p:attrNameLst>
                                      </p:cBhvr>
                                      <p:to>
                                        <p:strVal val="visible"/>
                                      </p:to>
                                    </p:set>
                                    <p:animEffect transition="in" filter="dissolve">
                                      <p:cBhvr>
                                        <p:cTn id="285" dur="500"/>
                                        <p:tgtEl>
                                          <p:spTgt spid="75"/>
                                        </p:tgtEl>
                                      </p:cBhvr>
                                    </p:animEffect>
                                  </p:childTnLst>
                                </p:cTn>
                              </p:par>
                              <p:par>
                                <p:cTn id="286" presetID="9" presetClass="entr" presetSubtype="0" fill="hold" grpId="1" nodeType="withEffect">
                                  <p:stCondLst>
                                    <p:cond delay="0"/>
                                  </p:stCondLst>
                                  <p:childTnLst>
                                    <p:set>
                                      <p:cBhvr>
                                        <p:cTn id="287" dur="1" fill="hold">
                                          <p:stCondLst>
                                            <p:cond delay="0"/>
                                          </p:stCondLst>
                                        </p:cTn>
                                        <p:tgtEl>
                                          <p:spTgt spid="76"/>
                                        </p:tgtEl>
                                        <p:attrNameLst>
                                          <p:attrName>style.visibility</p:attrName>
                                        </p:attrNameLst>
                                      </p:cBhvr>
                                      <p:to>
                                        <p:strVal val="visible"/>
                                      </p:to>
                                    </p:set>
                                    <p:animEffect transition="in" filter="dissolve">
                                      <p:cBhvr>
                                        <p:cTn id="288" dur="500"/>
                                        <p:tgtEl>
                                          <p:spTgt spid="76"/>
                                        </p:tgtEl>
                                      </p:cBhvr>
                                    </p:animEffect>
                                  </p:childTnLst>
                                </p:cTn>
                              </p:par>
                              <p:par>
                                <p:cTn id="289" presetID="9" presetClass="entr" presetSubtype="0" fill="hold" grpId="1" nodeType="withEffect">
                                  <p:stCondLst>
                                    <p:cond delay="0"/>
                                  </p:stCondLst>
                                  <p:childTnLst>
                                    <p:set>
                                      <p:cBhvr>
                                        <p:cTn id="290" dur="1" fill="hold">
                                          <p:stCondLst>
                                            <p:cond delay="0"/>
                                          </p:stCondLst>
                                        </p:cTn>
                                        <p:tgtEl>
                                          <p:spTgt spid="77"/>
                                        </p:tgtEl>
                                        <p:attrNameLst>
                                          <p:attrName>style.visibility</p:attrName>
                                        </p:attrNameLst>
                                      </p:cBhvr>
                                      <p:to>
                                        <p:strVal val="visible"/>
                                      </p:to>
                                    </p:set>
                                    <p:animEffect transition="in" filter="dissolve">
                                      <p:cBhvr>
                                        <p:cTn id="291" dur="500"/>
                                        <p:tgtEl>
                                          <p:spTgt spid="77"/>
                                        </p:tgtEl>
                                      </p:cBhvr>
                                    </p:animEffect>
                                  </p:childTnLst>
                                </p:cTn>
                              </p:par>
                              <p:par>
                                <p:cTn id="292" presetID="9" presetClass="entr" presetSubtype="0" fill="hold" nodeType="with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dissolve">
                                      <p:cBhvr>
                                        <p:cTn id="294" dur="500"/>
                                        <p:tgtEl>
                                          <p:spTgt spid="68"/>
                                        </p:tgtEl>
                                      </p:cBhvr>
                                    </p:animEffect>
                                  </p:childTnLst>
                                </p:cTn>
                              </p:par>
                              <p:par>
                                <p:cTn id="295" presetID="9" presetClass="entr" presetSubtype="0" fill="hold" nodeType="withEffect">
                                  <p:stCondLst>
                                    <p:cond delay="0"/>
                                  </p:stCondLst>
                                  <p:childTnLst>
                                    <p:set>
                                      <p:cBhvr>
                                        <p:cTn id="296" dur="1" fill="hold">
                                          <p:stCondLst>
                                            <p:cond delay="0"/>
                                          </p:stCondLst>
                                        </p:cTn>
                                        <p:tgtEl>
                                          <p:spTgt spid="73"/>
                                        </p:tgtEl>
                                        <p:attrNameLst>
                                          <p:attrName>style.visibility</p:attrName>
                                        </p:attrNameLst>
                                      </p:cBhvr>
                                      <p:to>
                                        <p:strVal val="visible"/>
                                      </p:to>
                                    </p:set>
                                    <p:animEffect transition="in" filter="dissolve">
                                      <p:cBhvr>
                                        <p:cTn id="297" dur="500"/>
                                        <p:tgtEl>
                                          <p:spTgt spid="73"/>
                                        </p:tgtEl>
                                      </p:cBhvr>
                                    </p:animEffect>
                                  </p:childTnLst>
                                </p:cTn>
                              </p:par>
                            </p:childTnLst>
                          </p:cTn>
                        </p:par>
                      </p:childTnLst>
                    </p:cTn>
                  </p:par>
                  <p:par>
                    <p:cTn id="298" fill="hold">
                      <p:stCondLst>
                        <p:cond delay="indefinite"/>
                      </p:stCondLst>
                      <p:childTnLst>
                        <p:par>
                          <p:cTn id="299" fill="hold">
                            <p:stCondLst>
                              <p:cond delay="0"/>
                            </p:stCondLst>
                            <p:childTnLst>
                              <p:par>
                                <p:cTn id="300" presetID="0" presetClass="path" presetSubtype="0" accel="50000" decel="50000" fill="hold" grpId="0" nodeType="clickEffect">
                                  <p:stCondLst>
                                    <p:cond delay="0"/>
                                  </p:stCondLst>
                                  <p:childTnLst>
                                    <p:animMotion origin="layout" path="M 0.00013 4.07407E-6 L 0.00013 0.00023 C -0.0004 0.00763 -0.00066 0.01574 -0.00144 0.02338 C -0.0017 0.02615 -0.00287 0.02847 -0.00287 0.03125 C -0.00287 0.04351 -0.00222 0.05578 -0.00144 0.06782 C -0.00079 0.07638 0.00104 0.07592 0.00338 0.08356 C 0.00416 0.08611 0.00377 0.08935 0.00494 0.09143 C 0.00768 0.09583 0.01458 0.10185 0.01458 0.10208 C 0.02369 0.1243 0.01145 0.09791 0.02252 0.11226 C 0.02395 0.11435 0.02447 0.11782 0.02565 0.12013 C 0.02721 0.12291 0.02903 0.125 0.03046 0.12801 C 0.04049 0.14907 0.03242 0.13888 0.04166 0.14884 L 0.04492 0.16458 L 0.04791 0.18032 L 0.04974 0.18564 L 0.04974 0.18611 " pathEditMode="relative" rAng="0" ptsTypes="AAAAAAAAAAAAAAAA">
                                      <p:cBhvr>
                                        <p:cTn id="301" dur="2000" fill="hold"/>
                                        <p:tgtEl>
                                          <p:spTgt spid="75"/>
                                        </p:tgtEl>
                                        <p:attrNameLst>
                                          <p:attrName>ppt_x</p:attrName>
                                          <p:attrName>ppt_y</p:attrName>
                                        </p:attrNameLst>
                                      </p:cBhvr>
                                      <p:rCtr x="2331" y="9306"/>
                                    </p:animMotion>
                                  </p:childTnLst>
                                </p:cTn>
                              </p:par>
                            </p:childTnLst>
                          </p:cTn>
                        </p:par>
                      </p:childTnLst>
                    </p:cTn>
                  </p:par>
                  <p:par>
                    <p:cTn id="302" fill="hold">
                      <p:stCondLst>
                        <p:cond delay="indefinite"/>
                      </p:stCondLst>
                      <p:childTnLst>
                        <p:par>
                          <p:cTn id="303" fill="hold">
                            <p:stCondLst>
                              <p:cond delay="0"/>
                            </p:stCondLst>
                            <p:childTnLst>
                              <p:par>
                                <p:cTn id="304" presetID="0" presetClass="path" presetSubtype="0" accel="50000" decel="50000" fill="hold" grpId="0" nodeType="clickEffect">
                                  <p:stCondLst>
                                    <p:cond delay="0"/>
                                  </p:stCondLst>
                                  <p:childTnLst>
                                    <p:animMotion origin="layout" path="M -2.29167E-6 -3.7037E-7 L -2.29167E-6 0.00023 C 0.00052 0.00764 0.00156 0.01551 0.00156 0.02338 C 0.00156 0.13287 0.00039 0.03032 -0.00143 0.09144 C -0.00169 0.10116 -0.00143 0.11065 -0.00143 0.12037 L 0.00156 0.10463 L 0.00156 0.10486 " pathEditMode="relative" rAng="0" ptsTypes="AAAAAAA">
                                      <p:cBhvr>
                                        <p:cTn id="305" dur="2000" fill="hold"/>
                                        <p:tgtEl>
                                          <p:spTgt spid="76"/>
                                        </p:tgtEl>
                                        <p:attrNameLst>
                                          <p:attrName>ppt_x</p:attrName>
                                          <p:attrName>ppt_y</p:attrName>
                                        </p:attrNameLst>
                                      </p:cBhvr>
                                      <p:rCtr x="0" y="6019"/>
                                    </p:animMotion>
                                  </p:childTnLst>
                                </p:cTn>
                              </p:par>
                              <p:par>
                                <p:cTn id="306" presetID="0" presetClass="path" presetSubtype="0" accel="50000" decel="50000" fill="hold" grpId="0" nodeType="withEffect">
                                  <p:stCondLst>
                                    <p:cond delay="0"/>
                                  </p:stCondLst>
                                  <p:childTnLst>
                                    <p:animMotion origin="layout" path="M -3.33333E-6 2.22222E-6 L -3.33333E-6 0.00023 C 0.00091 0.00578 0.00274 0.0118 0.00274 0.01805 C 0.00274 0.10254 0.00065 0.02338 -0.0026 0.0706 C -0.00299 0.07801 -0.0026 0.08541 -0.0026 0.09305 L 0.00274 0.08078 L 0.00274 0.08102 " pathEditMode="relative" rAng="0" ptsTypes="AAAAAAA">
                                      <p:cBhvr>
                                        <p:cTn id="307" dur="2000" fill="hold"/>
                                        <p:tgtEl>
                                          <p:spTgt spid="77"/>
                                        </p:tgtEl>
                                        <p:attrNameLst>
                                          <p:attrName>ppt_x</p:attrName>
                                          <p:attrName>ppt_y</p:attrName>
                                        </p:attrNameLst>
                                      </p:cBhvr>
                                      <p:rCtr x="-13" y="4653"/>
                                    </p:animMotion>
                                  </p:childTnLst>
                                </p:cTn>
                              </p:par>
                            </p:childTnLst>
                          </p:cTn>
                        </p:par>
                      </p:childTnLst>
                    </p:cTn>
                  </p:par>
                  <p:par>
                    <p:cTn id="308" fill="hold">
                      <p:stCondLst>
                        <p:cond delay="indefinite"/>
                      </p:stCondLst>
                      <p:childTnLst>
                        <p:par>
                          <p:cTn id="309" fill="hold">
                            <p:stCondLst>
                              <p:cond delay="0"/>
                            </p:stCondLst>
                            <p:childTnLst>
                              <p:par>
                                <p:cTn id="310" presetID="42" presetClass="path" presetSubtype="0" accel="50000" decel="50000" fill="hold" grpId="0" nodeType="clickEffect">
                                  <p:stCondLst>
                                    <p:cond delay="0"/>
                                  </p:stCondLst>
                                  <p:childTnLst>
                                    <p:animMotion origin="layout" path="M 5E-6 -1.85185E-6 L -0.00429 0.1956 " pathEditMode="relative" rAng="0" ptsTypes="AA">
                                      <p:cBhvr>
                                        <p:cTn id="311" dur="2000" fill="hold"/>
                                        <p:tgtEl>
                                          <p:spTgt spid="94"/>
                                        </p:tgtEl>
                                        <p:attrNameLst>
                                          <p:attrName>ppt_x</p:attrName>
                                          <p:attrName>ppt_y</p:attrName>
                                        </p:attrNameLst>
                                      </p:cBhvr>
                                      <p:rCtr x="-221" y="9769"/>
                                    </p:animMotion>
                                  </p:childTnLst>
                                </p:cTn>
                              </p:par>
                            </p:childTnLst>
                          </p:cTn>
                        </p:par>
                      </p:childTnLst>
                    </p:cTn>
                  </p:par>
                  <p:par>
                    <p:cTn id="312" fill="hold">
                      <p:stCondLst>
                        <p:cond delay="indefinite"/>
                      </p:stCondLst>
                      <p:childTnLst>
                        <p:par>
                          <p:cTn id="313" fill="hold">
                            <p:stCondLst>
                              <p:cond delay="0"/>
                            </p:stCondLst>
                            <p:childTnLst>
                              <p:par>
                                <p:cTn id="314" presetID="42" presetClass="path" presetSubtype="0" accel="50000" decel="50000" fill="hold" grpId="0" nodeType="clickEffect">
                                  <p:stCondLst>
                                    <p:cond delay="0"/>
                                  </p:stCondLst>
                                  <p:childTnLst>
                                    <p:animMotion origin="layout" path="M 2.70833E-6 -3.33333E-6 L -0.00573 0.17709 " pathEditMode="relative" rAng="0" ptsTypes="AA">
                                      <p:cBhvr>
                                        <p:cTn id="315" dur="2000" fill="hold"/>
                                        <p:tgtEl>
                                          <p:spTgt spid="95"/>
                                        </p:tgtEl>
                                        <p:attrNameLst>
                                          <p:attrName>ppt_x</p:attrName>
                                          <p:attrName>ppt_y</p:attrName>
                                        </p:attrNameLst>
                                      </p:cBhvr>
                                      <p:rCtr x="-286" y="8843"/>
                                    </p:animMotion>
                                  </p:childTnLst>
                                </p:cTn>
                              </p:par>
                              <p:par>
                                <p:cTn id="316" presetID="42" presetClass="path" presetSubtype="0" accel="50000" decel="50000" fill="hold" grpId="0" nodeType="withEffect">
                                  <p:stCondLst>
                                    <p:cond delay="0"/>
                                  </p:stCondLst>
                                  <p:childTnLst>
                                    <p:animMotion origin="layout" path="M 2.70833E-6 -3.33333E-6 L -0.00573 0.13519 " pathEditMode="relative" rAng="0" ptsTypes="AA">
                                      <p:cBhvr>
                                        <p:cTn id="317" dur="2000" fill="hold"/>
                                        <p:tgtEl>
                                          <p:spTgt spid="96"/>
                                        </p:tgtEl>
                                        <p:attrNameLst>
                                          <p:attrName>ppt_x</p:attrName>
                                          <p:attrName>ppt_y</p:attrName>
                                        </p:attrNameLst>
                                      </p:cBhvr>
                                      <p:rCtr x="-286" y="6759"/>
                                    </p:animMotion>
                                  </p:childTnLst>
                                </p:cTn>
                              </p:par>
                            </p:childTnLst>
                          </p:cTn>
                        </p:par>
                      </p:childTnLst>
                    </p:cTn>
                  </p:par>
                  <p:par>
                    <p:cTn id="318" fill="hold">
                      <p:stCondLst>
                        <p:cond delay="indefinite"/>
                      </p:stCondLst>
                      <p:childTnLst>
                        <p:par>
                          <p:cTn id="319" fill="hold">
                            <p:stCondLst>
                              <p:cond delay="0"/>
                            </p:stCondLst>
                            <p:childTnLst>
                              <p:par>
                                <p:cTn id="320" presetID="9" presetClass="entr" presetSubtype="0" fill="hold" grpId="0" nodeType="clickEffect">
                                  <p:stCondLst>
                                    <p:cond delay="0"/>
                                  </p:stCondLst>
                                  <p:childTnLst>
                                    <p:set>
                                      <p:cBhvr>
                                        <p:cTn id="321" dur="1" fill="hold">
                                          <p:stCondLst>
                                            <p:cond delay="0"/>
                                          </p:stCondLst>
                                        </p:cTn>
                                        <p:tgtEl>
                                          <p:spTgt spid="97"/>
                                        </p:tgtEl>
                                        <p:attrNameLst>
                                          <p:attrName>style.visibility</p:attrName>
                                        </p:attrNameLst>
                                      </p:cBhvr>
                                      <p:to>
                                        <p:strVal val="visible"/>
                                      </p:to>
                                    </p:set>
                                    <p:animEffect transition="in" filter="dissolve">
                                      <p:cBhvr>
                                        <p:cTn id="322" dur="500"/>
                                        <p:tgtEl>
                                          <p:spTgt spid="97"/>
                                        </p:tgtEl>
                                      </p:cBhvr>
                                    </p:animEffect>
                                  </p:childTnLst>
                                </p:cTn>
                              </p:par>
                            </p:childTnLst>
                          </p:cTn>
                        </p:par>
                      </p:childTnLst>
                    </p:cTn>
                  </p:par>
                  <p:par>
                    <p:cTn id="323" fill="hold">
                      <p:stCondLst>
                        <p:cond delay="indefinite"/>
                      </p:stCondLst>
                      <p:childTnLst>
                        <p:par>
                          <p:cTn id="324" fill="hold">
                            <p:stCondLst>
                              <p:cond delay="0"/>
                            </p:stCondLst>
                            <p:childTnLst>
                              <p:par>
                                <p:cTn id="325" presetID="9" presetClass="entr" presetSubtype="0" fill="hold" grpId="0" nodeType="clickEffect">
                                  <p:stCondLst>
                                    <p:cond delay="0"/>
                                  </p:stCondLst>
                                  <p:childTnLst>
                                    <p:set>
                                      <p:cBhvr>
                                        <p:cTn id="326" dur="1" fill="hold">
                                          <p:stCondLst>
                                            <p:cond delay="0"/>
                                          </p:stCondLst>
                                        </p:cTn>
                                        <p:tgtEl>
                                          <p:spTgt spid="98"/>
                                        </p:tgtEl>
                                        <p:attrNameLst>
                                          <p:attrName>style.visibility</p:attrName>
                                        </p:attrNameLst>
                                      </p:cBhvr>
                                      <p:to>
                                        <p:strVal val="visible"/>
                                      </p:to>
                                    </p:set>
                                    <p:animEffect transition="in" filter="dissolve">
                                      <p:cBhvr>
                                        <p:cTn id="327" dur="500"/>
                                        <p:tgtEl>
                                          <p:spTgt spid="98"/>
                                        </p:tgtEl>
                                      </p:cBhvr>
                                    </p:animEffect>
                                  </p:childTnLst>
                                </p:cTn>
                              </p:par>
                            </p:childTnLst>
                          </p:cTn>
                        </p:par>
                      </p:childTnLst>
                    </p:cTn>
                  </p:par>
                  <p:par>
                    <p:cTn id="328" fill="hold">
                      <p:stCondLst>
                        <p:cond delay="indefinite"/>
                      </p:stCondLst>
                      <p:childTnLst>
                        <p:par>
                          <p:cTn id="329" fill="hold">
                            <p:stCondLst>
                              <p:cond delay="0"/>
                            </p:stCondLst>
                            <p:childTnLst>
                              <p:par>
                                <p:cTn id="330" presetID="9" presetClass="exit" presetSubtype="0" fill="hold" grpId="1" nodeType="clickEffect">
                                  <p:stCondLst>
                                    <p:cond delay="0"/>
                                  </p:stCondLst>
                                  <p:childTnLst>
                                    <p:animEffect transition="out" filter="dissolve">
                                      <p:cBhvr>
                                        <p:cTn id="331" dur="500"/>
                                        <p:tgtEl>
                                          <p:spTgt spid="97"/>
                                        </p:tgtEl>
                                      </p:cBhvr>
                                    </p:animEffect>
                                    <p:set>
                                      <p:cBhvr>
                                        <p:cTn id="332" dur="1" fill="hold">
                                          <p:stCondLst>
                                            <p:cond delay="499"/>
                                          </p:stCondLst>
                                        </p:cTn>
                                        <p:tgtEl>
                                          <p:spTgt spid="97"/>
                                        </p:tgtEl>
                                        <p:attrNameLst>
                                          <p:attrName>style.visibility</p:attrName>
                                        </p:attrNameLst>
                                      </p:cBhvr>
                                      <p:to>
                                        <p:strVal val="hidden"/>
                                      </p:to>
                                    </p:set>
                                  </p:childTnLst>
                                </p:cTn>
                              </p:par>
                              <p:par>
                                <p:cTn id="333" presetID="9" presetClass="entr" presetSubtype="0" fill="hold" grpId="0" nodeType="with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dissolve">
                                      <p:cBhvr>
                                        <p:cTn id="33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8" grpId="0" animBg="1"/>
      <p:bldP spid="29" grpId="0"/>
      <p:bldP spid="29" grpId="1"/>
      <p:bldP spid="29" grpId="2"/>
      <p:bldP spid="37" grpId="0" animBg="1"/>
      <p:bldP spid="37" grpId="1" animBg="1"/>
      <p:bldP spid="38" grpId="0"/>
      <p:bldP spid="38" grpId="1"/>
      <p:bldP spid="40" grpId="0" animBg="1"/>
      <p:bldP spid="41" grpId="0" animBg="1"/>
      <p:bldP spid="41" grpId="1" animBg="1"/>
      <p:bldP spid="42" grpId="0" animBg="1"/>
      <p:bldP spid="45" grpId="0" animBg="1"/>
      <p:bldP spid="45" grpId="1" animBg="1"/>
      <p:bldP spid="45" grpId="2" animBg="1"/>
      <p:bldP spid="46" grpId="0"/>
      <p:bldP spid="46" grpId="1"/>
      <p:bldP spid="50" grpId="0" animBg="1"/>
      <p:bldP spid="50" grpId="1" animBg="1"/>
      <p:bldP spid="51" grpId="0"/>
      <p:bldP spid="51" grpId="1"/>
      <p:bldP spid="51" grpId="2"/>
      <p:bldP spid="52" grpId="0" animBg="1"/>
      <p:bldP spid="52" grpId="1" animBg="1"/>
      <p:bldP spid="53" grpId="0"/>
      <p:bldP spid="53" grpId="1"/>
      <p:bldP spid="74" grpId="0" animBg="1"/>
      <p:bldP spid="74" grpId="1" animBg="1"/>
      <p:bldP spid="81" grpId="0"/>
      <p:bldP spid="88" grpId="0" animBg="1"/>
      <p:bldP spid="88" grpId="1" animBg="1"/>
      <p:bldP spid="94" grpId="0" animBg="1"/>
      <p:bldP spid="94" grpId="1" animBg="1"/>
      <p:bldP spid="95" grpId="0" animBg="1"/>
      <p:bldP spid="95" grpId="1" animBg="1"/>
      <p:bldP spid="96" grpId="0" animBg="1"/>
      <p:bldP spid="96" grpId="1" animBg="1"/>
      <p:bldP spid="97" grpId="0" animBg="1"/>
      <p:bldP spid="97" grpId="1" animBg="1"/>
      <p:bldP spid="98" grpId="0"/>
      <p:bldP spid="99" grpId="0" animBg="1"/>
      <p:bldP spid="56" grpId="0" animBg="1"/>
      <p:bldP spid="56" grpId="1" animBg="1"/>
      <p:bldP spid="57" grpId="0" animBg="1"/>
      <p:bldP spid="57" grpId="1" animBg="1"/>
      <p:bldP spid="60" grpId="0" animBg="1"/>
      <p:bldP spid="60" grpId="1" animBg="1"/>
      <p:bldP spid="60" grpId="2" animBg="1"/>
      <p:bldP spid="61" grpId="0" animBg="1"/>
      <p:bldP spid="61" grpId="1" animBg="1"/>
      <p:bldP spid="61" grpId="2" animBg="1"/>
      <p:bldP spid="66" grpId="0" animBg="1"/>
      <p:bldP spid="66" grpId="1" animBg="1"/>
      <p:bldP spid="66" grpId="2" animBg="1"/>
      <p:bldP spid="67" grpId="0" animBg="1"/>
      <p:bldP spid="67" grpId="1" animBg="1"/>
      <p:bldP spid="67" grpId="2" animBg="1"/>
      <p:bldP spid="75" grpId="0" animBg="1"/>
      <p:bldP spid="75" grpId="1" animBg="1"/>
      <p:bldP spid="76" grpId="0" animBg="1"/>
      <p:bldP spid="76" grpId="1" animBg="1"/>
      <p:bldP spid="77" grpId="0" animBg="1"/>
      <p:bldP spid="7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a:xfrm>
            <a:off x="4224190" y="6434589"/>
            <a:ext cx="4114800" cy="365125"/>
          </a:xfrm>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8</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1243853" y="711592"/>
            <a:ext cx="2610972" cy="851297"/>
          </a:xfrm>
          <a:prstGeom prst="round2DiagRect">
            <a:avLst/>
          </a:prstGeom>
          <a:solidFill>
            <a:srgbClr val="D3F2F5"/>
          </a:solidFill>
        </p:spPr>
        <p:txBody>
          <a:bodyPr wrap="square" rtlCol="0">
            <a:spAutoFit/>
          </a:bodyPr>
          <a:lstStyle/>
          <a:p>
            <a:r>
              <a:rPr lang="bn-BD" sz="4400" dirty="0" smtClean="0">
                <a:latin typeface="NikoshBAN" panose="02000000000000000000" pitchFamily="2" charset="0"/>
                <a:cs typeface="NikoshBAN" panose="02000000000000000000" pitchFamily="2" charset="0"/>
              </a:rPr>
              <a:t>একক কাজ</a:t>
            </a:r>
            <a:endParaRPr lang="en-GB" sz="4400" dirty="0">
              <a:latin typeface="NikoshBAN" panose="02000000000000000000" pitchFamily="2" charset="0"/>
              <a:cs typeface="NikoshBAN" panose="02000000000000000000" pitchFamily="2" charset="0"/>
            </a:endParaRPr>
          </a:p>
        </p:txBody>
      </p:sp>
      <p:sp>
        <p:nvSpPr>
          <p:cNvPr id="44" name="TextBox 43"/>
          <p:cNvSpPr txBox="1"/>
          <p:nvPr/>
        </p:nvSpPr>
        <p:spPr>
          <a:xfrm>
            <a:off x="2362200" y="2680447"/>
            <a:ext cx="66114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১। পুং গ্যামাটোফাইট উৎপত্তির চিত্র আঁক ? </a:t>
            </a:r>
            <a:endParaRPr lang="en-GB" sz="3600" dirty="0">
              <a:latin typeface="NikoshBAN" panose="02000000000000000000" pitchFamily="2" charset="0"/>
              <a:cs typeface="NikoshBAN" panose="02000000000000000000" pitchFamily="2" charset="0"/>
            </a:endParaRPr>
          </a:p>
        </p:txBody>
      </p:sp>
      <p:sp>
        <p:nvSpPr>
          <p:cNvPr id="45" name="TextBox 44"/>
          <p:cNvSpPr txBox="1"/>
          <p:nvPr/>
        </p:nvSpPr>
        <p:spPr>
          <a:xfrm>
            <a:off x="9117105" y="711591"/>
            <a:ext cx="2236694" cy="715089"/>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৩ </a:t>
            </a:r>
            <a:r>
              <a:rPr lang="en-US" sz="3600" dirty="0" err="1" smtClean="0">
                <a:latin typeface="NikoshBAN" panose="02000000000000000000" pitchFamily="2" charset="0"/>
                <a:cs typeface="NikoshBAN" panose="02000000000000000000" pitchFamily="2" charset="0"/>
              </a:rPr>
              <a:t>মি</a:t>
            </a:r>
            <a:r>
              <a:rPr lang="bn-BD" sz="3600" dirty="0">
                <a:latin typeface="NikoshBAN" panose="02000000000000000000" pitchFamily="2" charset="0"/>
                <a:cs typeface="NikoshBAN" panose="02000000000000000000" pitchFamily="2" charset="0"/>
              </a:rPr>
              <a:t>.</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651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z="1400" dirty="0" smtClean="0">
                <a:solidFill>
                  <a:schemeClr val="bg1">
                    <a:lumMod val="85000"/>
                  </a:schemeClr>
                </a:solidFill>
                <a:latin typeface="NikoshBAN" panose="02000000000000000000" pitchFamily="2" charset="0"/>
                <a:cs typeface="NikoshBAN" panose="02000000000000000000" pitchFamily="2" charset="0"/>
              </a:rPr>
              <a:t>01/11/2015</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as-IN" sz="1400" dirty="0" smtClean="0">
                <a:solidFill>
                  <a:schemeClr val="bg1">
                    <a:lumMod val="85000"/>
                  </a:schemeClr>
                </a:solidFill>
                <a:latin typeface="NikoshBAN" panose="02000000000000000000" pitchFamily="2" charset="0"/>
                <a:cs typeface="NikoshBAN" panose="02000000000000000000" pitchFamily="2" charset="0"/>
              </a:rPr>
              <a:t>আফরোজা,রংপুর </a:t>
            </a:r>
            <a:endParaRPr lang="en-GB" sz="1400" dirty="0">
              <a:solidFill>
                <a:schemeClr val="bg1">
                  <a:lumMod val="85000"/>
                </a:schemeClr>
              </a:solidFill>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475494" y="6356350"/>
            <a:ext cx="878305" cy="365125"/>
          </a:xfrm>
        </p:spPr>
        <p:txBody>
          <a:bodyPr/>
          <a:lstStyle/>
          <a:p>
            <a:fld id="{0B993841-1347-4E5A-914A-25B2DED445B1}" type="slidenum">
              <a:rPr lang="en-GB" sz="1400" smtClean="0">
                <a:solidFill>
                  <a:schemeClr val="bg1">
                    <a:lumMod val="85000"/>
                  </a:schemeClr>
                </a:solidFill>
                <a:latin typeface="NikoshBAN" panose="02000000000000000000" pitchFamily="2" charset="0"/>
                <a:cs typeface="NikoshBAN" panose="02000000000000000000" pitchFamily="2" charset="0"/>
              </a:rPr>
              <a:t>9</a:t>
            </a:fld>
            <a:endParaRPr lang="en-GB" sz="1400" dirty="0">
              <a:solidFill>
                <a:schemeClr val="bg1">
                  <a:lumMod val="85000"/>
                </a:schemeClr>
              </a:solidFill>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966" y="1920694"/>
            <a:ext cx="2410589" cy="3440868"/>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1308" y="1544420"/>
            <a:ext cx="1909089" cy="3901909"/>
          </a:xfrm>
          <a:prstGeom prst="rect">
            <a:avLst/>
          </a:prstGeom>
          <a:noFill/>
          <a:ln>
            <a:noFill/>
          </a:ln>
        </p:spPr>
      </p:pic>
      <p:sp>
        <p:nvSpPr>
          <p:cNvPr id="48" name="Flowchart: Stored Data 47"/>
          <p:cNvSpPr/>
          <p:nvPr/>
        </p:nvSpPr>
        <p:spPr>
          <a:xfrm rot="16200000">
            <a:off x="5227357" y="4890361"/>
            <a:ext cx="893814" cy="84347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1654 h 11654"/>
              <a:gd name="connsiteX1" fmla="*/ 9412 w 10000"/>
              <a:gd name="connsiteY1" fmla="*/ 0 h 11654"/>
              <a:gd name="connsiteX2" fmla="*/ 8333 w 10000"/>
              <a:gd name="connsiteY2" fmla="*/ 6654 h 11654"/>
              <a:gd name="connsiteX3" fmla="*/ 10000 w 10000"/>
              <a:gd name="connsiteY3" fmla="*/ 11654 h 11654"/>
              <a:gd name="connsiteX4" fmla="*/ 1667 w 10000"/>
              <a:gd name="connsiteY4" fmla="*/ 11654 h 11654"/>
              <a:gd name="connsiteX5" fmla="*/ 0 w 10000"/>
              <a:gd name="connsiteY5" fmla="*/ 6654 h 11654"/>
              <a:gd name="connsiteX6" fmla="*/ 1667 w 10000"/>
              <a:gd name="connsiteY6" fmla="*/ 1654 h 11654"/>
              <a:gd name="connsiteX0" fmla="*/ 1667 w 10588"/>
              <a:gd name="connsiteY0" fmla="*/ 1654 h 13583"/>
              <a:gd name="connsiteX1" fmla="*/ 9412 w 10588"/>
              <a:gd name="connsiteY1" fmla="*/ 0 h 13583"/>
              <a:gd name="connsiteX2" fmla="*/ 8333 w 10588"/>
              <a:gd name="connsiteY2" fmla="*/ 6654 h 13583"/>
              <a:gd name="connsiteX3" fmla="*/ 10588 w 10588"/>
              <a:gd name="connsiteY3" fmla="*/ 13583 h 13583"/>
              <a:gd name="connsiteX4" fmla="*/ 1667 w 10588"/>
              <a:gd name="connsiteY4" fmla="*/ 11654 h 13583"/>
              <a:gd name="connsiteX5" fmla="*/ 0 w 10588"/>
              <a:gd name="connsiteY5" fmla="*/ 6654 h 13583"/>
              <a:gd name="connsiteX6" fmla="*/ 1667 w 10588"/>
              <a:gd name="connsiteY6" fmla="*/ 1654 h 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8" h="13583">
                <a:moveTo>
                  <a:pt x="1667" y="1654"/>
                </a:moveTo>
                <a:cubicBezTo>
                  <a:pt x="4445" y="1654"/>
                  <a:pt x="6634" y="0"/>
                  <a:pt x="9412" y="0"/>
                </a:cubicBezTo>
                <a:cubicBezTo>
                  <a:pt x="8491" y="0"/>
                  <a:pt x="8137" y="4390"/>
                  <a:pt x="8333" y="6654"/>
                </a:cubicBezTo>
                <a:cubicBezTo>
                  <a:pt x="8529" y="8918"/>
                  <a:pt x="9667" y="13583"/>
                  <a:pt x="10588" y="13583"/>
                </a:cubicBezTo>
                <a:lnTo>
                  <a:pt x="1667" y="11654"/>
                </a:lnTo>
                <a:cubicBezTo>
                  <a:pt x="746" y="11654"/>
                  <a:pt x="0" y="9415"/>
                  <a:pt x="0" y="6654"/>
                </a:cubicBezTo>
                <a:cubicBezTo>
                  <a:pt x="0" y="3893"/>
                  <a:pt x="746" y="1654"/>
                  <a:pt x="1667" y="1654"/>
                </a:cubicBezTo>
                <a:close/>
              </a:path>
            </a:pathLst>
          </a:custGeom>
          <a:solidFill>
            <a:srgbClr val="AAC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948518" y="3406588"/>
            <a:ext cx="1347260" cy="1730529"/>
          </a:xfrm>
          <a:prstGeom prst="ellipse">
            <a:avLst/>
          </a:prstGeom>
          <a:solidFill>
            <a:srgbClr val="AAC36D"/>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475619" y="4312638"/>
            <a:ext cx="540925" cy="661523"/>
          </a:xfrm>
          <a:prstGeom prst="rect">
            <a:avLst/>
          </a:prstGeom>
          <a:noFill/>
          <a:ln>
            <a:noFill/>
          </a:ln>
        </p:spPr>
      </p:pic>
      <p:sp>
        <p:nvSpPr>
          <p:cNvPr id="54" name="TextBox 53"/>
          <p:cNvSpPr txBox="1"/>
          <p:nvPr/>
        </p:nvSpPr>
        <p:spPr>
          <a:xfrm>
            <a:off x="4658087" y="478425"/>
            <a:ext cx="2521048"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দেখছ</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55" name="TextBox 54"/>
          <p:cNvSpPr txBox="1"/>
          <p:nvPr/>
        </p:nvSpPr>
        <p:spPr>
          <a:xfrm>
            <a:off x="5329659" y="5739533"/>
            <a:ext cx="689209"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 ক </a:t>
            </a:r>
            <a:endParaRPr lang="en-GB" sz="3600" dirty="0">
              <a:latin typeface="NikoshBAN" panose="02000000000000000000" pitchFamily="2" charset="0"/>
              <a:cs typeface="NikoshBAN" panose="02000000000000000000" pitchFamily="2" charset="0"/>
            </a:endParaRPr>
          </a:p>
        </p:txBody>
      </p:sp>
      <p:sp>
        <p:nvSpPr>
          <p:cNvPr id="57" name="TextBox 56"/>
          <p:cNvSpPr txBox="1"/>
          <p:nvPr/>
        </p:nvSpPr>
        <p:spPr>
          <a:xfrm>
            <a:off x="4998077" y="5738403"/>
            <a:ext cx="1352371"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গর্ভপত্র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58" name="TextBox 57"/>
          <p:cNvSpPr txBox="1"/>
          <p:nvPr/>
        </p:nvSpPr>
        <p:spPr>
          <a:xfrm>
            <a:off x="8705403" y="5600067"/>
            <a:ext cx="1081713"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ডিম্বক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cxnSp>
        <p:nvCxnSpPr>
          <p:cNvPr id="60" name="Straight Arrow Connector 59"/>
          <p:cNvCxnSpPr/>
          <p:nvPr/>
        </p:nvCxnSpPr>
        <p:spPr>
          <a:xfrm flipH="1">
            <a:off x="5918986" y="1864723"/>
            <a:ext cx="553282" cy="1793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767982" y="2689132"/>
            <a:ext cx="707008" cy="2689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6294735" y="4479538"/>
            <a:ext cx="485681" cy="12352"/>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543469" y="1595728"/>
            <a:ext cx="1183341"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গর্ভমুন্ড </a:t>
            </a:r>
            <a:endParaRPr lang="en-GB" sz="3200" dirty="0">
              <a:latin typeface="NikoshBAN" panose="02000000000000000000" pitchFamily="2" charset="0"/>
              <a:cs typeface="NikoshBAN" panose="02000000000000000000" pitchFamily="2" charset="0"/>
            </a:endParaRPr>
          </a:p>
        </p:txBody>
      </p:sp>
      <p:sp>
        <p:nvSpPr>
          <p:cNvPr id="67" name="TextBox 66"/>
          <p:cNvSpPr txBox="1"/>
          <p:nvPr/>
        </p:nvSpPr>
        <p:spPr>
          <a:xfrm>
            <a:off x="6734841" y="4187151"/>
            <a:ext cx="1183341"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গর্ভাশয় </a:t>
            </a:r>
            <a:endParaRPr lang="en-GB" sz="3200" dirty="0">
              <a:latin typeface="NikoshBAN" panose="02000000000000000000" pitchFamily="2" charset="0"/>
              <a:cs typeface="NikoshBAN" panose="02000000000000000000" pitchFamily="2" charset="0"/>
            </a:endParaRPr>
          </a:p>
        </p:txBody>
      </p:sp>
      <p:sp>
        <p:nvSpPr>
          <p:cNvPr id="68" name="TextBox 67"/>
          <p:cNvSpPr txBox="1"/>
          <p:nvPr/>
        </p:nvSpPr>
        <p:spPr>
          <a:xfrm>
            <a:off x="6534601" y="2406073"/>
            <a:ext cx="1183341"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গর্ভদন্ড </a:t>
            </a:r>
            <a:endParaRPr lang="en-GB" sz="3200" dirty="0">
              <a:latin typeface="NikoshBAN" panose="02000000000000000000" pitchFamily="2" charset="0"/>
              <a:cs typeface="NikoshBAN" panose="02000000000000000000" pitchFamily="2" charset="0"/>
            </a:endParaRPr>
          </a:p>
        </p:txBody>
      </p:sp>
      <p:sp>
        <p:nvSpPr>
          <p:cNvPr id="71" name="TextBox 70"/>
          <p:cNvSpPr txBox="1"/>
          <p:nvPr/>
        </p:nvSpPr>
        <p:spPr>
          <a:xfrm>
            <a:off x="2716989" y="509757"/>
            <a:ext cx="7660572"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গর্ভপত্রের চিহ্নিত অংশগুলোর নাম বলতে পারবে</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72" name="TextBox 71"/>
          <p:cNvSpPr txBox="1"/>
          <p:nvPr/>
        </p:nvSpPr>
        <p:spPr>
          <a:xfrm>
            <a:off x="3940667" y="522364"/>
            <a:ext cx="5553898"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গর্ভাশয়ের অভ্যন্তরে কী দেখতে পাচ্ছ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76" name="TextBox 75"/>
          <p:cNvSpPr txBox="1"/>
          <p:nvPr/>
        </p:nvSpPr>
        <p:spPr>
          <a:xfrm>
            <a:off x="1660660" y="467573"/>
            <a:ext cx="9072283"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anose="02000000000000000000" pitchFamily="2" charset="0"/>
                <a:cs typeface="NikoshBAN" panose="02000000000000000000" pitchFamily="2" charset="0"/>
              </a:rPr>
              <a:t>ডিম্বকের অভ্যন্তরের চিহ্নিত অংশটিতে কী ধরণের টিস্যু থাকে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79" name="TextBox 78"/>
          <p:cNvSpPr txBox="1"/>
          <p:nvPr/>
        </p:nvSpPr>
        <p:spPr>
          <a:xfrm>
            <a:off x="7777894" y="2493257"/>
            <a:ext cx="2454870" cy="1077218"/>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ভ্রূণপোষক টিস্যু / নিউসেলাস  </a:t>
            </a:r>
            <a:endParaRPr lang="en-GB" sz="3200" dirty="0">
              <a:latin typeface="NikoshBAN" panose="02000000000000000000" pitchFamily="2" charset="0"/>
              <a:cs typeface="NikoshBAN" panose="02000000000000000000" pitchFamily="2" charset="0"/>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5314" y="1663491"/>
            <a:ext cx="2757870" cy="3936576"/>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696937">
            <a:off x="6225352" y="2934268"/>
            <a:ext cx="1009650" cy="1085850"/>
          </a:xfrm>
          <a:prstGeom prst="rect">
            <a:avLst/>
          </a:prstGeom>
          <a:ln>
            <a:noFill/>
          </a:ln>
          <a:effectLst>
            <a:softEdge rad="112500"/>
          </a:effec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856877">
            <a:off x="5656522" y="2391238"/>
            <a:ext cx="2009636" cy="1892366"/>
          </a:xfrm>
          <a:prstGeom prst="ellipse">
            <a:avLst/>
          </a:prstGeom>
          <a:ln>
            <a:noFill/>
          </a:ln>
          <a:effectLst>
            <a:softEdge rad="112500"/>
          </a:effectLst>
        </p:spPr>
      </p:pic>
      <p:pic>
        <p:nvPicPr>
          <p:cNvPr id="28" name="Picture 27"/>
          <p:cNvPicPr>
            <a:picLocks noChangeAspect="1"/>
          </p:cNvPicPr>
          <p:nvPr/>
        </p:nvPicPr>
        <p:blipFill rotWithShape="1">
          <a:blip r:embed="rId11">
            <a:extLst>
              <a:ext uri="{28A0092B-C50C-407E-A947-70E740481C1C}">
                <a14:useLocalDpi xmlns:a14="http://schemas.microsoft.com/office/drawing/2010/main" val="0"/>
              </a:ext>
            </a:extLst>
          </a:blip>
          <a:srcRect l="8897" t="5953" r="14460" b="7871"/>
          <a:stretch/>
        </p:blipFill>
        <p:spPr>
          <a:xfrm rot="9624919">
            <a:off x="6145195" y="2493598"/>
            <a:ext cx="1205969" cy="1687716"/>
          </a:xfrm>
          <a:prstGeom prst="rect">
            <a:avLst/>
          </a:prstGeom>
          <a:ln>
            <a:noFill/>
          </a:ln>
          <a:effectLst>
            <a:softEdge rad="112500"/>
          </a:effectLst>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710907">
            <a:off x="6411121" y="2924735"/>
            <a:ext cx="695325" cy="1133475"/>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933843">
            <a:off x="6203455" y="2417734"/>
            <a:ext cx="685800" cy="657225"/>
          </a:xfrm>
          <a:prstGeom prst="rect">
            <a:avLst/>
          </a:prstGeom>
        </p:spPr>
      </p:pic>
      <p:sp>
        <p:nvSpPr>
          <p:cNvPr id="32" name="TextBox 31"/>
          <p:cNvSpPr txBox="1"/>
          <p:nvPr/>
        </p:nvSpPr>
        <p:spPr>
          <a:xfrm>
            <a:off x="1918107" y="475820"/>
            <a:ext cx="8557387"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নিউসেলাসের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মধ্যে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অবস্থান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কোথায়</a:t>
            </a:r>
            <a:r>
              <a:rPr lang="bn-BD"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cxnSp>
        <p:nvCxnSpPr>
          <p:cNvPr id="33" name="Straight Arrow Connector 32"/>
          <p:cNvCxnSpPr>
            <a:stCxn id="35" idx="1"/>
          </p:cNvCxnSpPr>
          <p:nvPr/>
        </p:nvCxnSpPr>
        <p:spPr>
          <a:xfrm flipH="1" flipV="1">
            <a:off x="6984404" y="4230694"/>
            <a:ext cx="484617" cy="692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469021" y="3945226"/>
            <a:ext cx="1371425" cy="584775"/>
          </a:xfrm>
          <a:prstGeom prst="rect">
            <a:avLst/>
          </a:prstGeom>
          <a:noFill/>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ডিম্বকরন্ধ্র  </a:t>
            </a:r>
            <a:endParaRPr lang="en-GB" sz="3200" dirty="0">
              <a:latin typeface="NikoshBAN" panose="02000000000000000000" pitchFamily="2" charset="0"/>
              <a:cs typeface="NikoshBAN" panose="02000000000000000000" pitchFamily="2" charset="0"/>
            </a:endParaRPr>
          </a:p>
        </p:txBody>
      </p:sp>
      <p:cxnSp>
        <p:nvCxnSpPr>
          <p:cNvPr id="39" name="Straight Arrow Connector 38"/>
          <p:cNvCxnSpPr/>
          <p:nvPr/>
        </p:nvCxnSpPr>
        <p:spPr>
          <a:xfrm flipH="1">
            <a:off x="7319776" y="3050366"/>
            <a:ext cx="707008" cy="26894"/>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98484" y="485631"/>
            <a:ext cx="7303928"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বিভাজিত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কয়টি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উৎপন্ন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GB" sz="3600" dirty="0">
              <a:latin typeface="NikoshBAN" panose="02000000000000000000" pitchFamily="2" charset="0"/>
              <a:cs typeface="NikoshBAN" panose="02000000000000000000" pitchFamily="2" charset="0"/>
            </a:endParaRPr>
          </a:p>
        </p:txBody>
      </p:sp>
      <p:sp>
        <p:nvSpPr>
          <p:cNvPr id="37" name="TextBox 36"/>
          <p:cNvSpPr txBox="1"/>
          <p:nvPr/>
        </p:nvSpPr>
        <p:spPr>
          <a:xfrm>
            <a:off x="3173632" y="476385"/>
            <a:ext cx="6353632"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কোষটি</a:t>
            </a:r>
            <a:r>
              <a:rPr lang="bn-BD" sz="3600" dirty="0" smtClean="0">
                <a:latin typeface="NikoshBAN" panose="02000000000000000000" pitchFamily="2" charset="0"/>
                <a:cs typeface="NikoshBAN" panose="02000000000000000000" pitchFamily="2" charset="0"/>
              </a:rPr>
              <a:t> কোন বিভাজনে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বিভাজিত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bn-BD" sz="3600" dirty="0" smtClean="0">
                <a:latin typeface="NikoshBAN" panose="02000000000000000000" pitchFamily="2" charset="0"/>
                <a:cs typeface="NikoshBAN" panose="02000000000000000000" pitchFamily="2" charset="0"/>
              </a:rPr>
              <a:t>ছে?</a:t>
            </a:r>
            <a:endParaRPr lang="en-GB" sz="3600" dirty="0">
              <a:latin typeface="NikoshBAN" panose="02000000000000000000" pitchFamily="2" charset="0"/>
              <a:cs typeface="NikoshBAN" panose="02000000000000000000" pitchFamily="2" charset="0"/>
            </a:endParaRPr>
          </a:p>
        </p:txBody>
      </p:sp>
      <p:sp>
        <p:nvSpPr>
          <p:cNvPr id="38" name="TextBox 37"/>
          <p:cNvSpPr txBox="1"/>
          <p:nvPr/>
        </p:nvSpPr>
        <p:spPr>
          <a:xfrm>
            <a:off x="3431079" y="482688"/>
            <a:ext cx="6353632"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চারটি </a:t>
            </a:r>
            <a:r>
              <a:rPr lang="en-US" sz="3600" dirty="0" err="1" smtClean="0">
                <a:latin typeface="NikoshBAN" panose="02000000000000000000" pitchFamily="2" charset="0"/>
                <a:cs typeface="NikoshBAN" panose="02000000000000000000" pitchFamily="2" charset="0"/>
              </a:rPr>
              <a:t>কোষ</a:t>
            </a:r>
            <a:r>
              <a:rPr lang="bn-BD" sz="3600" dirty="0" smtClean="0">
                <a:latin typeface="NikoshBAN" panose="02000000000000000000" pitchFamily="2" charset="0"/>
                <a:cs typeface="NikoshBAN" panose="02000000000000000000" pitchFamily="2" charset="0"/>
              </a:rPr>
              <a:t>ের মধ্যে কয়টি কোষ নষ্ট হয় ?</a:t>
            </a:r>
            <a:endParaRPr lang="en-GB" sz="3600" dirty="0">
              <a:latin typeface="NikoshBAN" panose="02000000000000000000" pitchFamily="2" charset="0"/>
              <a:cs typeface="NikoshBAN" panose="02000000000000000000" pitchFamily="2" charset="0"/>
            </a:endParaRPr>
          </a:p>
        </p:txBody>
      </p:sp>
      <p:pic>
        <p:nvPicPr>
          <p:cNvPr id="7" name="s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2028825" y="1143000"/>
            <a:ext cx="8134350" cy="4572000"/>
          </a:xfrm>
          <a:prstGeom prst="rect">
            <a:avLst/>
          </a:prstGeom>
        </p:spPr>
      </p:pic>
      <p:sp>
        <p:nvSpPr>
          <p:cNvPr id="40" name="TextBox 39"/>
          <p:cNvSpPr txBox="1"/>
          <p:nvPr/>
        </p:nvSpPr>
        <p:spPr>
          <a:xfrm>
            <a:off x="4998077" y="419816"/>
            <a:ext cx="2766969" cy="646331"/>
          </a:xfrm>
          <a:prstGeom prst="rect">
            <a:avLst/>
          </a:prstGeom>
          <a:solidFill>
            <a:srgbClr val="CCFF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ভিডিওটি দেখি :</a:t>
            </a:r>
            <a:endParaRPr lang="en-GB"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19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par>
                                <p:cTn id="8" presetID="9"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dissolve">
                                      <p:cBhvr>
                                        <p:cTn id="13" dur="500"/>
                                        <p:tgtEl>
                                          <p:spTgt spid="5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dissolv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55"/>
                                        </p:tgtEl>
                                      </p:cBhvr>
                                    </p:animEffect>
                                    <p:set>
                                      <p:cBhvr>
                                        <p:cTn id="24" dur="1" fill="hold">
                                          <p:stCondLst>
                                            <p:cond delay="499"/>
                                          </p:stCondLst>
                                        </p:cTn>
                                        <p:tgtEl>
                                          <p:spTgt spid="55"/>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54"/>
                                        </p:tgtEl>
                                      </p:cBhvr>
                                    </p:animEffect>
                                    <p:set>
                                      <p:cBhvr>
                                        <p:cTn id="32" dur="1" fill="hold">
                                          <p:stCondLst>
                                            <p:cond delay="499"/>
                                          </p:stCondLst>
                                        </p:cTn>
                                        <p:tgtEl>
                                          <p:spTgt spid="54"/>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dissolve">
                                      <p:cBhvr>
                                        <p:cTn id="35" dur="500"/>
                                        <p:tgtEl>
                                          <p:spTgt spid="71"/>
                                        </p:tgtEl>
                                      </p:cBhvr>
                                    </p:animEffect>
                                  </p:childTnLst>
                                </p:cTn>
                              </p:par>
                              <p:par>
                                <p:cTn id="36" presetID="9"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dissolve">
                                      <p:cBhvr>
                                        <p:cTn id="38" dur="500"/>
                                        <p:tgtEl>
                                          <p:spTgt spid="60"/>
                                        </p:tgtEl>
                                      </p:cBhvr>
                                    </p:animEffect>
                                  </p:childTnLst>
                                </p:cTn>
                              </p:par>
                              <p:par>
                                <p:cTn id="39" presetID="9"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dissolve">
                                      <p:cBhvr>
                                        <p:cTn id="41" dur="500"/>
                                        <p:tgtEl>
                                          <p:spTgt spid="61"/>
                                        </p:tgtEl>
                                      </p:cBhvr>
                                    </p:animEffect>
                                  </p:childTnLst>
                                </p:cTn>
                              </p:par>
                              <p:par>
                                <p:cTn id="42" presetID="9"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dissolve">
                                      <p:cBhvr>
                                        <p:cTn id="44" dur="500"/>
                                        <p:tgtEl>
                                          <p:spTgt spid="62"/>
                                        </p:tgtEl>
                                      </p:cBhvr>
                                    </p:animEffect>
                                  </p:childTnLst>
                                </p:cTn>
                              </p:par>
                              <p:par>
                                <p:cTn id="45" presetID="22" presetClass="emph" presetSubtype="0" repeatCount="indefinite" fill="hold" nodeType="withEffect">
                                  <p:stCondLst>
                                    <p:cond delay="0"/>
                                  </p:stCondLst>
                                  <p:childTnLst>
                                    <p:animClr clrSpc="hsl" dir="cw">
                                      <p:cBhvr override="childStyle">
                                        <p:cTn id="46" dur="500" fill="hold"/>
                                        <p:tgtEl>
                                          <p:spTgt spid="60"/>
                                        </p:tgtEl>
                                        <p:attrNameLst>
                                          <p:attrName>style.color</p:attrName>
                                        </p:attrNameLst>
                                      </p:cBhvr>
                                      <p:by>
                                        <p:hsl h="-7200000" s="0" l="0"/>
                                      </p:by>
                                    </p:animClr>
                                    <p:animClr clrSpc="hsl" dir="cw">
                                      <p:cBhvr>
                                        <p:cTn id="47" dur="500" fill="hold"/>
                                        <p:tgtEl>
                                          <p:spTgt spid="60"/>
                                        </p:tgtEl>
                                        <p:attrNameLst>
                                          <p:attrName>fillcolor</p:attrName>
                                        </p:attrNameLst>
                                      </p:cBhvr>
                                      <p:by>
                                        <p:hsl h="-7200000" s="0" l="0"/>
                                      </p:by>
                                    </p:animClr>
                                    <p:animClr clrSpc="hsl" dir="cw">
                                      <p:cBhvr>
                                        <p:cTn id="48" dur="500" fill="hold"/>
                                        <p:tgtEl>
                                          <p:spTgt spid="60"/>
                                        </p:tgtEl>
                                        <p:attrNameLst>
                                          <p:attrName>stroke.color</p:attrName>
                                        </p:attrNameLst>
                                      </p:cBhvr>
                                      <p:by>
                                        <p:hsl h="-7200000" s="0" l="0"/>
                                      </p:by>
                                    </p:animClr>
                                    <p:set>
                                      <p:cBhvr>
                                        <p:cTn id="49" dur="500" fill="hold"/>
                                        <p:tgtEl>
                                          <p:spTgt spid="60"/>
                                        </p:tgtEl>
                                        <p:attrNameLst>
                                          <p:attrName>fill.type</p:attrName>
                                        </p:attrNameLst>
                                      </p:cBhvr>
                                      <p:to>
                                        <p:strVal val="solid"/>
                                      </p:to>
                                    </p:set>
                                  </p:childTnLst>
                                </p:cTn>
                              </p:par>
                              <p:par>
                                <p:cTn id="50" presetID="22" presetClass="emph" presetSubtype="0" repeatCount="indefinite" fill="hold" nodeType="withEffect">
                                  <p:stCondLst>
                                    <p:cond delay="0"/>
                                  </p:stCondLst>
                                  <p:childTnLst>
                                    <p:animClr clrSpc="hsl" dir="cw">
                                      <p:cBhvr override="childStyle">
                                        <p:cTn id="51" dur="500" fill="hold"/>
                                        <p:tgtEl>
                                          <p:spTgt spid="61"/>
                                        </p:tgtEl>
                                        <p:attrNameLst>
                                          <p:attrName>style.color</p:attrName>
                                        </p:attrNameLst>
                                      </p:cBhvr>
                                      <p:by>
                                        <p:hsl h="-7200000" s="0" l="0"/>
                                      </p:by>
                                    </p:animClr>
                                    <p:animClr clrSpc="hsl" dir="cw">
                                      <p:cBhvr>
                                        <p:cTn id="52" dur="500" fill="hold"/>
                                        <p:tgtEl>
                                          <p:spTgt spid="61"/>
                                        </p:tgtEl>
                                        <p:attrNameLst>
                                          <p:attrName>fillcolor</p:attrName>
                                        </p:attrNameLst>
                                      </p:cBhvr>
                                      <p:by>
                                        <p:hsl h="-7200000" s="0" l="0"/>
                                      </p:by>
                                    </p:animClr>
                                    <p:animClr clrSpc="hsl" dir="cw">
                                      <p:cBhvr>
                                        <p:cTn id="53" dur="500" fill="hold"/>
                                        <p:tgtEl>
                                          <p:spTgt spid="61"/>
                                        </p:tgtEl>
                                        <p:attrNameLst>
                                          <p:attrName>stroke.color</p:attrName>
                                        </p:attrNameLst>
                                      </p:cBhvr>
                                      <p:by>
                                        <p:hsl h="-7200000" s="0" l="0"/>
                                      </p:by>
                                    </p:animClr>
                                    <p:set>
                                      <p:cBhvr>
                                        <p:cTn id="54" dur="500" fill="hold"/>
                                        <p:tgtEl>
                                          <p:spTgt spid="61"/>
                                        </p:tgtEl>
                                        <p:attrNameLst>
                                          <p:attrName>fill.type</p:attrName>
                                        </p:attrNameLst>
                                      </p:cBhvr>
                                      <p:to>
                                        <p:strVal val="solid"/>
                                      </p:to>
                                    </p:set>
                                  </p:childTnLst>
                                </p:cTn>
                              </p:par>
                              <p:par>
                                <p:cTn id="55" presetID="22" presetClass="emph" presetSubtype="0" repeatCount="indefinite" fill="hold" nodeType="withEffect">
                                  <p:stCondLst>
                                    <p:cond delay="0"/>
                                  </p:stCondLst>
                                  <p:childTnLst>
                                    <p:animClr clrSpc="hsl" dir="cw">
                                      <p:cBhvr override="childStyle">
                                        <p:cTn id="56" dur="500" fill="hold"/>
                                        <p:tgtEl>
                                          <p:spTgt spid="62"/>
                                        </p:tgtEl>
                                        <p:attrNameLst>
                                          <p:attrName>style.color</p:attrName>
                                        </p:attrNameLst>
                                      </p:cBhvr>
                                      <p:by>
                                        <p:hsl h="-7200000" s="0" l="0"/>
                                      </p:by>
                                    </p:animClr>
                                    <p:animClr clrSpc="hsl" dir="cw">
                                      <p:cBhvr>
                                        <p:cTn id="57" dur="500" fill="hold"/>
                                        <p:tgtEl>
                                          <p:spTgt spid="62"/>
                                        </p:tgtEl>
                                        <p:attrNameLst>
                                          <p:attrName>fillcolor</p:attrName>
                                        </p:attrNameLst>
                                      </p:cBhvr>
                                      <p:by>
                                        <p:hsl h="-7200000" s="0" l="0"/>
                                      </p:by>
                                    </p:animClr>
                                    <p:animClr clrSpc="hsl" dir="cw">
                                      <p:cBhvr>
                                        <p:cTn id="58" dur="500" fill="hold"/>
                                        <p:tgtEl>
                                          <p:spTgt spid="62"/>
                                        </p:tgtEl>
                                        <p:attrNameLst>
                                          <p:attrName>stroke.color</p:attrName>
                                        </p:attrNameLst>
                                      </p:cBhvr>
                                      <p:by>
                                        <p:hsl h="-7200000" s="0" l="0"/>
                                      </p:by>
                                    </p:animClr>
                                    <p:set>
                                      <p:cBhvr>
                                        <p:cTn id="59" dur="500" fill="hold"/>
                                        <p:tgtEl>
                                          <p:spTgt spid="62"/>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dissolve">
                                      <p:cBhvr>
                                        <p:cTn id="64" dur="500"/>
                                        <p:tgtEl>
                                          <p:spTgt spid="6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dissolve">
                                      <p:cBhvr>
                                        <p:cTn id="67" dur="500"/>
                                        <p:tgtEl>
                                          <p:spTgt spid="6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dissolve">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grpId="1" nodeType="clickEffect">
                                  <p:stCondLst>
                                    <p:cond delay="0"/>
                                  </p:stCondLst>
                                  <p:childTnLst>
                                    <p:animEffect transition="out" filter="dissolve">
                                      <p:cBhvr>
                                        <p:cTn id="74" dur="500"/>
                                        <p:tgtEl>
                                          <p:spTgt spid="71"/>
                                        </p:tgtEl>
                                      </p:cBhvr>
                                    </p:animEffect>
                                    <p:set>
                                      <p:cBhvr>
                                        <p:cTn id="75" dur="1" fill="hold">
                                          <p:stCondLst>
                                            <p:cond delay="499"/>
                                          </p:stCondLst>
                                        </p:cTn>
                                        <p:tgtEl>
                                          <p:spTgt spid="71"/>
                                        </p:tgtEl>
                                        <p:attrNameLst>
                                          <p:attrName>style.visibility</p:attrName>
                                        </p:attrNameLst>
                                      </p:cBhvr>
                                      <p:to>
                                        <p:strVal val="hidden"/>
                                      </p:to>
                                    </p:set>
                                  </p:childTnLst>
                                </p:cTn>
                              </p:par>
                              <p:par>
                                <p:cTn id="76" presetID="9" presetClass="entr" presetSubtype="0"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dissolve">
                                      <p:cBhvr>
                                        <p:cTn id="78" dur="500"/>
                                        <p:tgtEl>
                                          <p:spTgt spid="53"/>
                                        </p:tgtEl>
                                      </p:cBhvr>
                                    </p:animEffect>
                                  </p:childTnLst>
                                </p:cTn>
                              </p:par>
                              <p:par>
                                <p:cTn id="79" presetID="6" presetClass="emph" presetSubtype="0" fill="hold" nodeType="withEffect">
                                  <p:stCondLst>
                                    <p:cond delay="0"/>
                                  </p:stCondLst>
                                  <p:childTnLst>
                                    <p:animScale>
                                      <p:cBhvr>
                                        <p:cTn id="80" dur="2000" fill="hold"/>
                                        <p:tgtEl>
                                          <p:spTgt spid="53"/>
                                        </p:tgtEl>
                                      </p:cBhvr>
                                      <p:by x="150000" y="150000"/>
                                    </p:animScale>
                                  </p:childTnLst>
                                </p:cTn>
                              </p:par>
                            </p:childTnLst>
                          </p:cTn>
                        </p:par>
                        <p:par>
                          <p:cTn id="81" fill="hold">
                            <p:stCondLst>
                              <p:cond delay="2000"/>
                            </p:stCondLst>
                            <p:childTnLst>
                              <p:par>
                                <p:cTn id="82" presetID="22" presetClass="entr" presetSubtype="8"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20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dissolve">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dissolv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grpId="1" nodeType="clickEffect">
                                  <p:stCondLst>
                                    <p:cond delay="0"/>
                                  </p:stCondLst>
                                  <p:childTnLst>
                                    <p:animEffect transition="out" filter="dissolve">
                                      <p:cBhvr>
                                        <p:cTn id="98" dur="500"/>
                                        <p:tgtEl>
                                          <p:spTgt spid="72"/>
                                        </p:tgtEl>
                                      </p:cBhvr>
                                    </p:animEffect>
                                    <p:set>
                                      <p:cBhvr>
                                        <p:cTn id="99" dur="1" fill="hold">
                                          <p:stCondLst>
                                            <p:cond delay="499"/>
                                          </p:stCondLst>
                                        </p:cTn>
                                        <p:tgtEl>
                                          <p:spTgt spid="72"/>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43"/>
                                        </p:tgtEl>
                                      </p:cBhvr>
                                    </p:animEffect>
                                    <p:set>
                                      <p:cBhvr>
                                        <p:cTn id="102" dur="1" fill="hold">
                                          <p:stCondLst>
                                            <p:cond delay="499"/>
                                          </p:stCondLst>
                                        </p:cTn>
                                        <p:tgtEl>
                                          <p:spTgt spid="43"/>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500"/>
                                        <p:tgtEl>
                                          <p:spTgt spid="48"/>
                                        </p:tgtEl>
                                      </p:cBhvr>
                                    </p:animEffect>
                                    <p:set>
                                      <p:cBhvr>
                                        <p:cTn id="105" dur="1" fill="hold">
                                          <p:stCondLst>
                                            <p:cond delay="499"/>
                                          </p:stCondLst>
                                        </p:cTn>
                                        <p:tgtEl>
                                          <p:spTgt spid="48"/>
                                        </p:tgtEl>
                                        <p:attrNameLst>
                                          <p:attrName>style.visibility</p:attrName>
                                        </p:attrNameLst>
                                      </p:cBhvr>
                                      <p:to>
                                        <p:strVal val="hidden"/>
                                      </p:to>
                                    </p:set>
                                  </p:childTnLst>
                                </p:cTn>
                              </p:par>
                              <p:par>
                                <p:cTn id="106" presetID="9" presetClass="exit" presetSubtype="0" fill="hold" grpId="1" nodeType="withEffect">
                                  <p:stCondLst>
                                    <p:cond delay="0"/>
                                  </p:stCondLst>
                                  <p:childTnLst>
                                    <p:animEffect transition="out" filter="dissolv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60"/>
                                        </p:tgtEl>
                                      </p:cBhvr>
                                    </p:animEffect>
                                    <p:set>
                                      <p:cBhvr>
                                        <p:cTn id="111" dur="1" fill="hold">
                                          <p:stCondLst>
                                            <p:cond delay="499"/>
                                          </p:stCondLst>
                                        </p:cTn>
                                        <p:tgtEl>
                                          <p:spTgt spid="60"/>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61"/>
                                        </p:tgtEl>
                                      </p:cBhvr>
                                    </p:animEffect>
                                    <p:set>
                                      <p:cBhvr>
                                        <p:cTn id="114" dur="1" fill="hold">
                                          <p:stCondLst>
                                            <p:cond delay="499"/>
                                          </p:stCondLst>
                                        </p:cTn>
                                        <p:tgtEl>
                                          <p:spTgt spid="61"/>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62"/>
                                        </p:tgtEl>
                                      </p:cBhvr>
                                    </p:animEffect>
                                    <p:set>
                                      <p:cBhvr>
                                        <p:cTn id="117" dur="1" fill="hold">
                                          <p:stCondLst>
                                            <p:cond delay="499"/>
                                          </p:stCondLst>
                                        </p:cTn>
                                        <p:tgtEl>
                                          <p:spTgt spid="62"/>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par>
                                <p:cTn id="121" presetID="9" presetClass="exit" presetSubtype="0" fill="hold" grpId="1" nodeType="withEffect">
                                  <p:stCondLst>
                                    <p:cond delay="0"/>
                                  </p:stCondLst>
                                  <p:childTnLst>
                                    <p:animEffect transition="out" filter="dissolve">
                                      <p:cBhvr>
                                        <p:cTn id="122" dur="500"/>
                                        <p:tgtEl>
                                          <p:spTgt spid="68"/>
                                        </p:tgtEl>
                                      </p:cBhvr>
                                    </p:animEffect>
                                    <p:set>
                                      <p:cBhvr>
                                        <p:cTn id="123" dur="1" fill="hold">
                                          <p:stCondLst>
                                            <p:cond delay="499"/>
                                          </p:stCondLst>
                                        </p:cTn>
                                        <p:tgtEl>
                                          <p:spTgt spid="68"/>
                                        </p:tgtEl>
                                        <p:attrNameLst>
                                          <p:attrName>style.visibility</p:attrName>
                                        </p:attrNameLst>
                                      </p:cBhvr>
                                      <p:to>
                                        <p:strVal val="hidden"/>
                                      </p:to>
                                    </p:set>
                                  </p:childTnLst>
                                </p:cTn>
                              </p:par>
                              <p:par>
                                <p:cTn id="124" presetID="9" presetClass="exit" presetSubtype="0" fill="hold" grpId="1" nodeType="withEffect">
                                  <p:stCondLst>
                                    <p:cond delay="0"/>
                                  </p:stCondLst>
                                  <p:childTnLst>
                                    <p:animEffect transition="out" filter="dissolve">
                                      <p:cBhvr>
                                        <p:cTn id="125" dur="500"/>
                                        <p:tgtEl>
                                          <p:spTgt spid="67"/>
                                        </p:tgtEl>
                                      </p:cBhvr>
                                    </p:animEffect>
                                    <p:set>
                                      <p:cBhvr>
                                        <p:cTn id="126" dur="1" fill="hold">
                                          <p:stCondLst>
                                            <p:cond delay="499"/>
                                          </p:stCondLst>
                                        </p:cTn>
                                        <p:tgtEl>
                                          <p:spTgt spid="67"/>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53"/>
                                        </p:tgtEl>
                                      </p:cBhvr>
                                    </p:animEffect>
                                    <p:set>
                                      <p:cBhvr>
                                        <p:cTn id="129" dur="1" fill="hold">
                                          <p:stCondLst>
                                            <p:cond delay="499"/>
                                          </p:stCondLst>
                                        </p:cTn>
                                        <p:tgtEl>
                                          <p:spTgt spid="53"/>
                                        </p:tgtEl>
                                        <p:attrNameLst>
                                          <p:attrName>style.visibility</p:attrName>
                                        </p:attrNameLst>
                                      </p:cBhvr>
                                      <p:to>
                                        <p:strVal val="hidden"/>
                                      </p:to>
                                    </p:set>
                                  </p:childTnLst>
                                </p:cTn>
                              </p:par>
                              <p:par>
                                <p:cTn id="130" presetID="9" presetClass="exit" presetSubtype="0" fill="hold" grpId="1" nodeType="withEffect">
                                  <p:stCondLst>
                                    <p:cond delay="0"/>
                                  </p:stCondLst>
                                  <p:childTnLst>
                                    <p:animEffect transition="out" filter="dissolve">
                                      <p:cBhvr>
                                        <p:cTn id="131" dur="500"/>
                                        <p:tgtEl>
                                          <p:spTgt spid="57"/>
                                        </p:tgtEl>
                                      </p:cBhvr>
                                    </p:animEffect>
                                    <p:set>
                                      <p:cBhvr>
                                        <p:cTn id="132" dur="1" fill="hold">
                                          <p:stCondLst>
                                            <p:cond delay="499"/>
                                          </p:stCondLst>
                                        </p:cTn>
                                        <p:tgtEl>
                                          <p:spTgt spid="57"/>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23"/>
                                        </p:tgtEl>
                                      </p:cBhvr>
                                    </p:animEffect>
                                    <p:set>
                                      <p:cBhvr>
                                        <p:cTn id="135" dur="1" fill="hold">
                                          <p:stCondLst>
                                            <p:cond delay="499"/>
                                          </p:stCondLst>
                                        </p:cTn>
                                        <p:tgtEl>
                                          <p:spTgt spid="23"/>
                                        </p:tgtEl>
                                        <p:attrNameLst>
                                          <p:attrName>style.visibility</p:attrName>
                                        </p:attrNameLst>
                                      </p:cBhvr>
                                      <p:to>
                                        <p:strVal val="hidden"/>
                                      </p:to>
                                    </p:set>
                                  </p:childTnLst>
                                </p:cTn>
                              </p:par>
                              <p:par>
                                <p:cTn id="136" presetID="9" presetClass="exit" presetSubtype="0" fill="hold" grpId="1" nodeType="withEffect">
                                  <p:stCondLst>
                                    <p:cond delay="0"/>
                                  </p:stCondLst>
                                  <p:childTnLst>
                                    <p:animEffect transition="out" filter="dissolve">
                                      <p:cBhvr>
                                        <p:cTn id="137" dur="500"/>
                                        <p:tgtEl>
                                          <p:spTgt spid="58"/>
                                        </p:tgtEl>
                                      </p:cBhvr>
                                    </p:animEffect>
                                    <p:set>
                                      <p:cBhvr>
                                        <p:cTn id="138" dur="1" fill="hold">
                                          <p:stCondLst>
                                            <p:cond delay="499"/>
                                          </p:stCondLst>
                                        </p:cTn>
                                        <p:tgtEl>
                                          <p:spTgt spid="58"/>
                                        </p:tgtEl>
                                        <p:attrNameLst>
                                          <p:attrName>style.visibility</p:attrName>
                                        </p:attrNameLst>
                                      </p:cBhvr>
                                      <p:to>
                                        <p:strVal val="hidden"/>
                                      </p:to>
                                    </p:set>
                                  </p:childTnLst>
                                </p:cTn>
                              </p:par>
                              <p:par>
                                <p:cTn id="139" presetID="9" presetClass="entr" presetSubtype="0" fill="hold"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dissolve">
                                      <p:cBhvr>
                                        <p:cTn id="141" dur="500"/>
                                        <p:tgtEl>
                                          <p:spTgt spid="25"/>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dissolve">
                                      <p:cBhvr>
                                        <p:cTn id="144" dur="500"/>
                                        <p:tgtEl>
                                          <p:spTgt spid="76"/>
                                        </p:tgtEl>
                                      </p:cBhvr>
                                    </p:animEffect>
                                  </p:childTnLst>
                                </p:cTn>
                              </p:par>
                              <p:par>
                                <p:cTn id="145" presetID="9" presetClass="entr" presetSubtype="0" fill="hold" nodeType="with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dissolve">
                                      <p:cBhvr>
                                        <p:cTn id="147" dur="500"/>
                                        <p:tgtEl>
                                          <p:spTgt spid="39"/>
                                        </p:tgtEl>
                                      </p:cBhvr>
                                    </p:animEffect>
                                  </p:childTnLst>
                                </p:cTn>
                              </p:par>
                              <p:par>
                                <p:cTn id="148" presetID="22" presetClass="emph" presetSubtype="0" repeatCount="indefinite" fill="hold" nodeType="withEffect">
                                  <p:stCondLst>
                                    <p:cond delay="0"/>
                                  </p:stCondLst>
                                  <p:childTnLst>
                                    <p:animClr clrSpc="hsl" dir="cw">
                                      <p:cBhvr override="childStyle">
                                        <p:cTn id="149" dur="500" fill="hold"/>
                                        <p:tgtEl>
                                          <p:spTgt spid="39"/>
                                        </p:tgtEl>
                                        <p:attrNameLst>
                                          <p:attrName>style.color</p:attrName>
                                        </p:attrNameLst>
                                      </p:cBhvr>
                                      <p:by>
                                        <p:hsl h="-7200000" s="0" l="0"/>
                                      </p:by>
                                    </p:animClr>
                                    <p:animClr clrSpc="hsl" dir="cw">
                                      <p:cBhvr>
                                        <p:cTn id="150" dur="500" fill="hold"/>
                                        <p:tgtEl>
                                          <p:spTgt spid="39"/>
                                        </p:tgtEl>
                                        <p:attrNameLst>
                                          <p:attrName>fillcolor</p:attrName>
                                        </p:attrNameLst>
                                      </p:cBhvr>
                                      <p:by>
                                        <p:hsl h="-7200000" s="0" l="0"/>
                                      </p:by>
                                    </p:animClr>
                                    <p:animClr clrSpc="hsl" dir="cw">
                                      <p:cBhvr>
                                        <p:cTn id="151" dur="500" fill="hold"/>
                                        <p:tgtEl>
                                          <p:spTgt spid="39"/>
                                        </p:tgtEl>
                                        <p:attrNameLst>
                                          <p:attrName>stroke.color</p:attrName>
                                        </p:attrNameLst>
                                      </p:cBhvr>
                                      <p:by>
                                        <p:hsl h="-7200000" s="0" l="0"/>
                                      </p:by>
                                    </p:animClr>
                                    <p:set>
                                      <p:cBhvr>
                                        <p:cTn id="152" dur="500" fill="hold"/>
                                        <p:tgtEl>
                                          <p:spTgt spid="39"/>
                                        </p:tgtEl>
                                        <p:attrNameLst>
                                          <p:attrName>fill.type</p:attrName>
                                        </p:attrNameLst>
                                      </p:cBhvr>
                                      <p:to>
                                        <p:strVal val="solid"/>
                                      </p:to>
                                    </p:se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dissolve">
                                      <p:cBhvr>
                                        <p:cTn id="157" dur="500"/>
                                        <p:tgtEl>
                                          <p:spTgt spid="79"/>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xit" presetSubtype="0" fill="hold" grpId="1" nodeType="clickEffect">
                                  <p:stCondLst>
                                    <p:cond delay="0"/>
                                  </p:stCondLst>
                                  <p:childTnLst>
                                    <p:animEffect transition="out" filter="dissolve">
                                      <p:cBhvr>
                                        <p:cTn id="161" dur="500"/>
                                        <p:tgtEl>
                                          <p:spTgt spid="76"/>
                                        </p:tgtEl>
                                      </p:cBhvr>
                                    </p:animEffect>
                                    <p:set>
                                      <p:cBhvr>
                                        <p:cTn id="162" dur="1" fill="hold">
                                          <p:stCondLst>
                                            <p:cond delay="499"/>
                                          </p:stCondLst>
                                        </p:cTn>
                                        <p:tgtEl>
                                          <p:spTgt spid="76"/>
                                        </p:tgtEl>
                                        <p:attrNameLst>
                                          <p:attrName>style.visibility</p:attrName>
                                        </p:attrNameLst>
                                      </p:cBhvr>
                                      <p:to>
                                        <p:strVal val="hidden"/>
                                      </p:to>
                                    </p:set>
                                  </p:childTnLst>
                                </p:cTn>
                              </p:par>
                              <p:par>
                                <p:cTn id="163" presetID="9" presetClass="exit" presetSubtype="0" fill="hold" grpId="1" nodeType="withEffect">
                                  <p:stCondLst>
                                    <p:cond delay="0"/>
                                  </p:stCondLst>
                                  <p:childTnLst>
                                    <p:animEffect transition="out" filter="dissolve">
                                      <p:cBhvr>
                                        <p:cTn id="164" dur="500"/>
                                        <p:tgtEl>
                                          <p:spTgt spid="79"/>
                                        </p:tgtEl>
                                      </p:cBhvr>
                                    </p:animEffect>
                                    <p:set>
                                      <p:cBhvr>
                                        <p:cTn id="165" dur="1" fill="hold">
                                          <p:stCondLst>
                                            <p:cond delay="499"/>
                                          </p:stCondLst>
                                        </p:cTn>
                                        <p:tgtEl>
                                          <p:spTgt spid="79"/>
                                        </p:tgtEl>
                                        <p:attrNameLst>
                                          <p:attrName>style.visibility</p:attrName>
                                        </p:attrNameLst>
                                      </p:cBhvr>
                                      <p:to>
                                        <p:strVal val="hidden"/>
                                      </p:to>
                                    </p:set>
                                  </p:childTnLst>
                                </p:cTn>
                              </p:par>
                              <p:par>
                                <p:cTn id="166" presetID="9" presetClass="exit" presetSubtype="0" fill="hold" nodeType="withEffect">
                                  <p:stCondLst>
                                    <p:cond delay="0"/>
                                  </p:stCondLst>
                                  <p:childTnLst>
                                    <p:animEffect transition="out" filter="dissolve">
                                      <p:cBhvr>
                                        <p:cTn id="167" dur="500"/>
                                        <p:tgtEl>
                                          <p:spTgt spid="39"/>
                                        </p:tgtEl>
                                      </p:cBhvr>
                                    </p:animEffect>
                                    <p:set>
                                      <p:cBhvr>
                                        <p:cTn id="168" dur="1" fill="hold">
                                          <p:stCondLst>
                                            <p:cond delay="499"/>
                                          </p:stCondLst>
                                        </p:cTn>
                                        <p:tgtEl>
                                          <p:spTgt spid="39"/>
                                        </p:tgtEl>
                                        <p:attrNameLst>
                                          <p:attrName>style.visibility</p:attrName>
                                        </p:attrNameLst>
                                      </p:cBhvr>
                                      <p:to>
                                        <p:strVal val="hidden"/>
                                      </p:to>
                                    </p:set>
                                  </p:childTnLst>
                                </p:cTn>
                              </p:par>
                              <p:par>
                                <p:cTn id="169" presetID="9" presetClass="entr" presetSubtype="0" fill="hold" nodeType="with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dissolve">
                                      <p:cBhvr>
                                        <p:cTn id="171" dur="500"/>
                                        <p:tgtEl>
                                          <p:spTgt spid="26"/>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dissolve">
                                      <p:cBhvr>
                                        <p:cTn id="174" dur="500"/>
                                        <p:tgtEl>
                                          <p:spTgt spid="32"/>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xit" presetSubtype="0" fill="hold" nodeType="clickEffect">
                                  <p:stCondLst>
                                    <p:cond delay="0"/>
                                  </p:stCondLst>
                                  <p:childTnLst>
                                    <p:animEffect transition="out" filter="dissolve">
                                      <p:cBhvr>
                                        <p:cTn id="178" dur="500"/>
                                        <p:tgtEl>
                                          <p:spTgt spid="26"/>
                                        </p:tgtEl>
                                      </p:cBhvr>
                                    </p:animEffect>
                                    <p:set>
                                      <p:cBhvr>
                                        <p:cTn id="179" dur="1" fill="hold">
                                          <p:stCondLst>
                                            <p:cond delay="499"/>
                                          </p:stCondLst>
                                        </p:cTn>
                                        <p:tgtEl>
                                          <p:spTgt spid="26"/>
                                        </p:tgtEl>
                                        <p:attrNameLst>
                                          <p:attrName>style.visibility</p:attrName>
                                        </p:attrNameLst>
                                      </p:cBhvr>
                                      <p:to>
                                        <p:strVal val="hidden"/>
                                      </p:to>
                                    </p:set>
                                  </p:childTnLst>
                                </p:cTn>
                              </p:par>
                              <p:par>
                                <p:cTn id="180" presetID="9" presetClass="entr" presetSubtype="0" fill="hold" nodeType="with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dissolve">
                                      <p:cBhvr>
                                        <p:cTn id="182" dur="500"/>
                                        <p:tgtEl>
                                          <p:spTgt spid="27"/>
                                        </p:tgtEl>
                                      </p:cBhvr>
                                    </p:animEffect>
                                  </p:childTnLst>
                                </p:cTn>
                              </p:par>
                              <p:par>
                                <p:cTn id="183" presetID="9" presetClass="entr" presetSubtype="0" fill="hold" nodeType="withEffect">
                                  <p:stCondLst>
                                    <p:cond delay="0"/>
                                  </p:stCondLst>
                                  <p:childTnLst>
                                    <p:set>
                                      <p:cBhvr>
                                        <p:cTn id="184" dur="1" fill="hold">
                                          <p:stCondLst>
                                            <p:cond delay="0"/>
                                          </p:stCondLst>
                                        </p:cTn>
                                        <p:tgtEl>
                                          <p:spTgt spid="33"/>
                                        </p:tgtEl>
                                        <p:attrNameLst>
                                          <p:attrName>style.visibility</p:attrName>
                                        </p:attrNameLst>
                                      </p:cBhvr>
                                      <p:to>
                                        <p:strVal val="visible"/>
                                      </p:to>
                                    </p:set>
                                    <p:animEffect transition="in" filter="dissolve">
                                      <p:cBhvr>
                                        <p:cTn id="185" dur="500"/>
                                        <p:tgtEl>
                                          <p:spTgt spid="33"/>
                                        </p:tgtEl>
                                      </p:cBhvr>
                                    </p:animEffect>
                                  </p:childTnLst>
                                </p:cTn>
                              </p:par>
                              <p:par>
                                <p:cTn id="186" presetID="22" presetClass="emph" presetSubtype="0" repeatCount="indefinite" fill="hold" nodeType="withEffect">
                                  <p:stCondLst>
                                    <p:cond delay="0"/>
                                  </p:stCondLst>
                                  <p:childTnLst>
                                    <p:animClr clrSpc="hsl" dir="cw">
                                      <p:cBhvr override="childStyle">
                                        <p:cTn id="187" dur="500" fill="hold"/>
                                        <p:tgtEl>
                                          <p:spTgt spid="33"/>
                                        </p:tgtEl>
                                        <p:attrNameLst>
                                          <p:attrName>style.color</p:attrName>
                                        </p:attrNameLst>
                                      </p:cBhvr>
                                      <p:by>
                                        <p:hsl h="-7200000" s="0" l="0"/>
                                      </p:by>
                                    </p:animClr>
                                    <p:animClr clrSpc="hsl" dir="cw">
                                      <p:cBhvr>
                                        <p:cTn id="188" dur="500" fill="hold"/>
                                        <p:tgtEl>
                                          <p:spTgt spid="33"/>
                                        </p:tgtEl>
                                        <p:attrNameLst>
                                          <p:attrName>fillcolor</p:attrName>
                                        </p:attrNameLst>
                                      </p:cBhvr>
                                      <p:by>
                                        <p:hsl h="-7200000" s="0" l="0"/>
                                      </p:by>
                                    </p:animClr>
                                    <p:animClr clrSpc="hsl" dir="cw">
                                      <p:cBhvr>
                                        <p:cTn id="189" dur="500" fill="hold"/>
                                        <p:tgtEl>
                                          <p:spTgt spid="33"/>
                                        </p:tgtEl>
                                        <p:attrNameLst>
                                          <p:attrName>stroke.color</p:attrName>
                                        </p:attrNameLst>
                                      </p:cBhvr>
                                      <p:by>
                                        <p:hsl h="-7200000" s="0" l="0"/>
                                      </p:by>
                                    </p:animClr>
                                    <p:set>
                                      <p:cBhvr>
                                        <p:cTn id="190" dur="500" fill="hold"/>
                                        <p:tgtEl>
                                          <p:spTgt spid="33"/>
                                        </p:tgtEl>
                                        <p:attrNameLst>
                                          <p:attrName>fill.type</p:attrName>
                                        </p:attrNameLst>
                                      </p:cBhvr>
                                      <p:to>
                                        <p:strVal val="solid"/>
                                      </p:to>
                                    </p:se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grpId="0" nodeType="clickEffect">
                                  <p:stCondLst>
                                    <p:cond delay="0"/>
                                  </p:stCondLst>
                                  <p:childTnLst>
                                    <p:set>
                                      <p:cBhvr>
                                        <p:cTn id="194" dur="1" fill="hold">
                                          <p:stCondLst>
                                            <p:cond delay="0"/>
                                          </p:stCondLst>
                                        </p:cTn>
                                        <p:tgtEl>
                                          <p:spTgt spid="35"/>
                                        </p:tgtEl>
                                        <p:attrNameLst>
                                          <p:attrName>style.visibility</p:attrName>
                                        </p:attrNameLst>
                                      </p:cBhvr>
                                      <p:to>
                                        <p:strVal val="visible"/>
                                      </p:to>
                                    </p:set>
                                    <p:animEffect transition="in" filter="dissolve">
                                      <p:cBhvr>
                                        <p:cTn id="195" dur="500"/>
                                        <p:tgtEl>
                                          <p:spTgt spid="35"/>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xit" presetSubtype="0" fill="hold" grpId="1" nodeType="clickEffect">
                                  <p:stCondLst>
                                    <p:cond delay="0"/>
                                  </p:stCondLst>
                                  <p:childTnLst>
                                    <p:animEffect transition="out" filter="dissolve">
                                      <p:cBhvr>
                                        <p:cTn id="199" dur="500"/>
                                        <p:tgtEl>
                                          <p:spTgt spid="32"/>
                                        </p:tgtEl>
                                      </p:cBhvr>
                                    </p:animEffect>
                                    <p:set>
                                      <p:cBhvr>
                                        <p:cTn id="200" dur="1" fill="hold">
                                          <p:stCondLst>
                                            <p:cond delay="499"/>
                                          </p:stCondLst>
                                        </p:cTn>
                                        <p:tgtEl>
                                          <p:spTgt spid="32"/>
                                        </p:tgtEl>
                                        <p:attrNameLst>
                                          <p:attrName>style.visibility</p:attrName>
                                        </p:attrNameLst>
                                      </p:cBhvr>
                                      <p:to>
                                        <p:strVal val="hidden"/>
                                      </p:to>
                                    </p:set>
                                  </p:childTnLst>
                                </p:cTn>
                              </p:par>
                              <p:par>
                                <p:cTn id="201" presetID="9" presetClass="exit" presetSubtype="0" fill="hold" nodeType="withEffect">
                                  <p:stCondLst>
                                    <p:cond delay="0"/>
                                  </p:stCondLst>
                                  <p:childTnLst>
                                    <p:animEffect transition="out" filter="dissolve">
                                      <p:cBhvr>
                                        <p:cTn id="202" dur="500"/>
                                        <p:tgtEl>
                                          <p:spTgt spid="27"/>
                                        </p:tgtEl>
                                      </p:cBhvr>
                                    </p:animEffect>
                                    <p:set>
                                      <p:cBhvr>
                                        <p:cTn id="203" dur="1" fill="hold">
                                          <p:stCondLst>
                                            <p:cond delay="499"/>
                                          </p:stCondLst>
                                        </p:cTn>
                                        <p:tgtEl>
                                          <p:spTgt spid="27"/>
                                        </p:tgtEl>
                                        <p:attrNameLst>
                                          <p:attrName>style.visibility</p:attrName>
                                        </p:attrNameLst>
                                      </p:cBhvr>
                                      <p:to>
                                        <p:strVal val="hidden"/>
                                      </p:to>
                                    </p:set>
                                  </p:childTnLst>
                                </p:cTn>
                              </p:par>
                              <p:par>
                                <p:cTn id="204" presetID="9" presetClass="exit" presetSubtype="0" fill="hold" grpId="1" nodeType="withEffect">
                                  <p:stCondLst>
                                    <p:cond delay="0"/>
                                  </p:stCondLst>
                                  <p:childTnLst>
                                    <p:animEffect transition="out" filter="dissolve">
                                      <p:cBhvr>
                                        <p:cTn id="205" dur="500"/>
                                        <p:tgtEl>
                                          <p:spTgt spid="35"/>
                                        </p:tgtEl>
                                      </p:cBhvr>
                                    </p:animEffect>
                                    <p:set>
                                      <p:cBhvr>
                                        <p:cTn id="206" dur="1" fill="hold">
                                          <p:stCondLst>
                                            <p:cond delay="499"/>
                                          </p:stCondLst>
                                        </p:cTn>
                                        <p:tgtEl>
                                          <p:spTgt spid="35"/>
                                        </p:tgtEl>
                                        <p:attrNameLst>
                                          <p:attrName>style.visibility</p:attrName>
                                        </p:attrNameLst>
                                      </p:cBhvr>
                                      <p:to>
                                        <p:strVal val="hidden"/>
                                      </p:to>
                                    </p:set>
                                  </p:childTnLst>
                                </p:cTn>
                              </p:par>
                              <p:par>
                                <p:cTn id="207" presetID="9" presetClass="exit" presetSubtype="0" fill="hold" nodeType="withEffect">
                                  <p:stCondLst>
                                    <p:cond delay="0"/>
                                  </p:stCondLst>
                                  <p:childTnLst>
                                    <p:animEffect transition="out" filter="dissolve">
                                      <p:cBhvr>
                                        <p:cTn id="208" dur="500"/>
                                        <p:tgtEl>
                                          <p:spTgt spid="33"/>
                                        </p:tgtEl>
                                      </p:cBhvr>
                                    </p:animEffect>
                                    <p:set>
                                      <p:cBhvr>
                                        <p:cTn id="209" dur="1" fill="hold">
                                          <p:stCondLst>
                                            <p:cond delay="499"/>
                                          </p:stCondLst>
                                        </p:cTn>
                                        <p:tgtEl>
                                          <p:spTgt spid="33"/>
                                        </p:tgtEl>
                                        <p:attrNameLst>
                                          <p:attrName>style.visibility</p:attrName>
                                        </p:attrNameLst>
                                      </p:cBhvr>
                                      <p:to>
                                        <p:strVal val="hidden"/>
                                      </p:to>
                                    </p:set>
                                  </p:childTnLst>
                                </p:cTn>
                              </p:par>
                              <p:par>
                                <p:cTn id="210" presetID="9" presetClass="entr" presetSubtype="0" fill="hold" nodeType="withEffect">
                                  <p:stCondLst>
                                    <p:cond delay="0"/>
                                  </p:stCondLst>
                                  <p:childTnLst>
                                    <p:set>
                                      <p:cBhvr>
                                        <p:cTn id="211" dur="1" fill="hold">
                                          <p:stCondLst>
                                            <p:cond delay="0"/>
                                          </p:stCondLst>
                                        </p:cTn>
                                        <p:tgtEl>
                                          <p:spTgt spid="28"/>
                                        </p:tgtEl>
                                        <p:attrNameLst>
                                          <p:attrName>style.visibility</p:attrName>
                                        </p:attrNameLst>
                                      </p:cBhvr>
                                      <p:to>
                                        <p:strVal val="visible"/>
                                      </p:to>
                                    </p:set>
                                    <p:animEffect transition="in" filter="dissolve">
                                      <p:cBhvr>
                                        <p:cTn id="212" dur="500"/>
                                        <p:tgtEl>
                                          <p:spTgt spid="28"/>
                                        </p:tgtEl>
                                      </p:cBhvr>
                                    </p:animEffect>
                                  </p:childTnLst>
                                </p:cTn>
                              </p:par>
                              <p:par>
                                <p:cTn id="213" presetID="9" presetClass="entr" presetSubtype="0" fill="hold" grpId="0" nodeType="withEffect">
                                  <p:stCondLst>
                                    <p:cond delay="0"/>
                                  </p:stCondLst>
                                  <p:childTnLst>
                                    <p:set>
                                      <p:cBhvr>
                                        <p:cTn id="214" dur="1" fill="hold">
                                          <p:stCondLst>
                                            <p:cond delay="0"/>
                                          </p:stCondLst>
                                        </p:cTn>
                                        <p:tgtEl>
                                          <p:spTgt spid="36"/>
                                        </p:tgtEl>
                                        <p:attrNameLst>
                                          <p:attrName>style.visibility</p:attrName>
                                        </p:attrNameLst>
                                      </p:cBhvr>
                                      <p:to>
                                        <p:strVal val="visible"/>
                                      </p:to>
                                    </p:set>
                                    <p:animEffect transition="in" filter="dissolve">
                                      <p:cBhvr>
                                        <p:cTn id="215" dur="500"/>
                                        <p:tgtEl>
                                          <p:spTgt spid="36"/>
                                        </p:tgtEl>
                                      </p:cBhvr>
                                    </p:animEffect>
                                  </p:childTnLst>
                                </p:cTn>
                              </p:par>
                            </p:childTnLst>
                          </p:cTn>
                        </p:par>
                      </p:childTnLst>
                    </p:cTn>
                  </p:par>
                  <p:par>
                    <p:cTn id="216" fill="hold">
                      <p:stCondLst>
                        <p:cond delay="indefinite"/>
                      </p:stCondLst>
                      <p:childTnLst>
                        <p:par>
                          <p:cTn id="217" fill="hold">
                            <p:stCondLst>
                              <p:cond delay="0"/>
                            </p:stCondLst>
                            <p:childTnLst>
                              <p:par>
                                <p:cTn id="218" presetID="9" presetClass="exit" presetSubtype="0" fill="hold" grpId="1" nodeType="clickEffect">
                                  <p:stCondLst>
                                    <p:cond delay="0"/>
                                  </p:stCondLst>
                                  <p:childTnLst>
                                    <p:animEffect transition="out" filter="dissolve">
                                      <p:cBhvr>
                                        <p:cTn id="219" dur="500"/>
                                        <p:tgtEl>
                                          <p:spTgt spid="36"/>
                                        </p:tgtEl>
                                      </p:cBhvr>
                                    </p:animEffect>
                                    <p:set>
                                      <p:cBhvr>
                                        <p:cTn id="220" dur="1" fill="hold">
                                          <p:stCondLst>
                                            <p:cond delay="499"/>
                                          </p:stCondLst>
                                        </p:cTn>
                                        <p:tgtEl>
                                          <p:spTgt spid="36"/>
                                        </p:tgtEl>
                                        <p:attrNameLst>
                                          <p:attrName>style.visibility</p:attrName>
                                        </p:attrNameLst>
                                      </p:cBhvr>
                                      <p:to>
                                        <p:strVal val="hidden"/>
                                      </p:to>
                                    </p:set>
                                  </p:childTnLst>
                                </p:cTn>
                              </p:par>
                              <p:par>
                                <p:cTn id="221" presetID="9" presetClass="entr" presetSubtype="0" fill="hold" grpId="0" nodeType="withEffect">
                                  <p:stCondLst>
                                    <p:cond delay="0"/>
                                  </p:stCondLst>
                                  <p:childTnLst>
                                    <p:set>
                                      <p:cBhvr>
                                        <p:cTn id="222" dur="1" fill="hold">
                                          <p:stCondLst>
                                            <p:cond delay="0"/>
                                          </p:stCondLst>
                                        </p:cTn>
                                        <p:tgtEl>
                                          <p:spTgt spid="37"/>
                                        </p:tgtEl>
                                        <p:attrNameLst>
                                          <p:attrName>style.visibility</p:attrName>
                                        </p:attrNameLst>
                                      </p:cBhvr>
                                      <p:to>
                                        <p:strVal val="visible"/>
                                      </p:to>
                                    </p:set>
                                    <p:animEffect transition="in" filter="dissolve">
                                      <p:cBhvr>
                                        <p:cTn id="223" dur="500"/>
                                        <p:tgtEl>
                                          <p:spTgt spid="37"/>
                                        </p:tgtEl>
                                      </p:cBhvr>
                                    </p:animEffect>
                                  </p:childTnLst>
                                </p:cTn>
                              </p:par>
                            </p:childTnLst>
                          </p:cTn>
                        </p:par>
                      </p:childTnLst>
                    </p:cTn>
                  </p:par>
                  <p:par>
                    <p:cTn id="224" fill="hold">
                      <p:stCondLst>
                        <p:cond delay="indefinite"/>
                      </p:stCondLst>
                      <p:childTnLst>
                        <p:par>
                          <p:cTn id="225" fill="hold">
                            <p:stCondLst>
                              <p:cond delay="0"/>
                            </p:stCondLst>
                            <p:childTnLst>
                              <p:par>
                                <p:cTn id="226" presetID="9" presetClass="exit" presetSubtype="0" fill="hold" nodeType="clickEffect">
                                  <p:stCondLst>
                                    <p:cond delay="0"/>
                                  </p:stCondLst>
                                  <p:childTnLst>
                                    <p:animEffect transition="out" filter="dissolve">
                                      <p:cBhvr>
                                        <p:cTn id="227" dur="500"/>
                                        <p:tgtEl>
                                          <p:spTgt spid="28"/>
                                        </p:tgtEl>
                                      </p:cBhvr>
                                    </p:animEffect>
                                    <p:set>
                                      <p:cBhvr>
                                        <p:cTn id="228" dur="1" fill="hold">
                                          <p:stCondLst>
                                            <p:cond delay="499"/>
                                          </p:stCondLst>
                                        </p:cTn>
                                        <p:tgtEl>
                                          <p:spTgt spid="28"/>
                                        </p:tgtEl>
                                        <p:attrNameLst>
                                          <p:attrName>style.visibility</p:attrName>
                                        </p:attrNameLst>
                                      </p:cBhvr>
                                      <p:to>
                                        <p:strVal val="hidden"/>
                                      </p:to>
                                    </p:set>
                                  </p:childTnLst>
                                </p:cTn>
                              </p:par>
                              <p:par>
                                <p:cTn id="229" presetID="9" presetClass="exit" presetSubtype="0" fill="hold" grpId="1" nodeType="withEffect">
                                  <p:stCondLst>
                                    <p:cond delay="0"/>
                                  </p:stCondLst>
                                  <p:childTnLst>
                                    <p:animEffect transition="out" filter="dissolve">
                                      <p:cBhvr>
                                        <p:cTn id="230" dur="500"/>
                                        <p:tgtEl>
                                          <p:spTgt spid="37"/>
                                        </p:tgtEl>
                                      </p:cBhvr>
                                    </p:animEffect>
                                    <p:set>
                                      <p:cBhvr>
                                        <p:cTn id="231" dur="1" fill="hold">
                                          <p:stCondLst>
                                            <p:cond delay="499"/>
                                          </p:stCondLst>
                                        </p:cTn>
                                        <p:tgtEl>
                                          <p:spTgt spid="37"/>
                                        </p:tgtEl>
                                        <p:attrNameLst>
                                          <p:attrName>style.visibility</p:attrName>
                                        </p:attrNameLst>
                                      </p:cBhvr>
                                      <p:to>
                                        <p:strVal val="hidden"/>
                                      </p:to>
                                    </p:set>
                                  </p:childTnLst>
                                </p:cTn>
                              </p:par>
                              <p:par>
                                <p:cTn id="232" presetID="9" presetClass="entr" presetSubtype="0" fill="hold" nodeType="with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dissolve">
                                      <p:cBhvr>
                                        <p:cTn id="234" dur="500"/>
                                        <p:tgtEl>
                                          <p:spTgt spid="30"/>
                                        </p:tgtEl>
                                      </p:cBhvr>
                                    </p:animEffect>
                                  </p:childTnLst>
                                </p:cTn>
                              </p:par>
                              <p:par>
                                <p:cTn id="235" presetID="9" presetClass="entr" presetSubtype="0" fill="hold" nodeType="withEffect">
                                  <p:stCondLst>
                                    <p:cond delay="0"/>
                                  </p:stCondLst>
                                  <p:childTnLst>
                                    <p:set>
                                      <p:cBhvr>
                                        <p:cTn id="236" dur="1" fill="hold">
                                          <p:stCondLst>
                                            <p:cond delay="0"/>
                                          </p:stCondLst>
                                        </p:cTn>
                                        <p:tgtEl>
                                          <p:spTgt spid="29"/>
                                        </p:tgtEl>
                                        <p:attrNameLst>
                                          <p:attrName>style.visibility</p:attrName>
                                        </p:attrNameLst>
                                      </p:cBhvr>
                                      <p:to>
                                        <p:strVal val="visible"/>
                                      </p:to>
                                    </p:set>
                                    <p:animEffect transition="in" filter="dissolve">
                                      <p:cBhvr>
                                        <p:cTn id="237" dur="500"/>
                                        <p:tgtEl>
                                          <p:spTgt spid="29"/>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38"/>
                                        </p:tgtEl>
                                        <p:attrNameLst>
                                          <p:attrName>style.visibility</p:attrName>
                                        </p:attrNameLst>
                                      </p:cBhvr>
                                      <p:to>
                                        <p:strVal val="visible"/>
                                      </p:to>
                                    </p:set>
                                    <p:animEffect transition="in" filter="dissolve">
                                      <p:cBhvr>
                                        <p:cTn id="240" dur="500"/>
                                        <p:tgtEl>
                                          <p:spTgt spid="38"/>
                                        </p:tgtEl>
                                      </p:cBhvr>
                                    </p:animEffect>
                                  </p:childTnLst>
                                </p:cTn>
                              </p:par>
                            </p:childTnLst>
                          </p:cTn>
                        </p:par>
                      </p:childTnLst>
                    </p:cTn>
                  </p:par>
                  <p:par>
                    <p:cTn id="241" fill="hold">
                      <p:stCondLst>
                        <p:cond delay="indefinite"/>
                      </p:stCondLst>
                      <p:childTnLst>
                        <p:par>
                          <p:cTn id="242" fill="hold">
                            <p:stCondLst>
                              <p:cond delay="0"/>
                            </p:stCondLst>
                            <p:childTnLst>
                              <p:par>
                                <p:cTn id="243" presetID="9" presetClass="exit" presetSubtype="0" fill="hold" nodeType="clickEffect">
                                  <p:stCondLst>
                                    <p:cond delay="0"/>
                                  </p:stCondLst>
                                  <p:childTnLst>
                                    <p:animEffect transition="out" filter="dissolve">
                                      <p:cBhvr>
                                        <p:cTn id="244" dur="500"/>
                                        <p:tgtEl>
                                          <p:spTgt spid="30"/>
                                        </p:tgtEl>
                                      </p:cBhvr>
                                    </p:animEffect>
                                    <p:set>
                                      <p:cBhvr>
                                        <p:cTn id="245" dur="1" fill="hold">
                                          <p:stCondLst>
                                            <p:cond delay="499"/>
                                          </p:stCondLst>
                                        </p:cTn>
                                        <p:tgtEl>
                                          <p:spTgt spid="30"/>
                                        </p:tgtEl>
                                        <p:attrNameLst>
                                          <p:attrName>style.visibility</p:attrName>
                                        </p:attrNameLst>
                                      </p:cBhvr>
                                      <p:to>
                                        <p:strVal val="hidden"/>
                                      </p:to>
                                    </p:set>
                                  </p:childTnLst>
                                </p:cTn>
                              </p:par>
                              <p:par>
                                <p:cTn id="246" presetID="9" presetClass="exit" presetSubtype="0" fill="hold" nodeType="withEffect">
                                  <p:stCondLst>
                                    <p:cond delay="0"/>
                                  </p:stCondLst>
                                  <p:childTnLst>
                                    <p:animEffect transition="out" filter="dissolve">
                                      <p:cBhvr>
                                        <p:cTn id="247" dur="500"/>
                                        <p:tgtEl>
                                          <p:spTgt spid="29"/>
                                        </p:tgtEl>
                                      </p:cBhvr>
                                    </p:animEffect>
                                    <p:set>
                                      <p:cBhvr>
                                        <p:cTn id="248" dur="1" fill="hold">
                                          <p:stCondLst>
                                            <p:cond delay="499"/>
                                          </p:stCondLst>
                                        </p:cTn>
                                        <p:tgtEl>
                                          <p:spTgt spid="29"/>
                                        </p:tgtEl>
                                        <p:attrNameLst>
                                          <p:attrName>style.visibility</p:attrName>
                                        </p:attrNameLst>
                                      </p:cBhvr>
                                      <p:to>
                                        <p:strVal val="hidden"/>
                                      </p:to>
                                    </p:set>
                                  </p:childTnLst>
                                </p:cTn>
                              </p:par>
                              <p:par>
                                <p:cTn id="249" presetID="9" presetClass="exit" presetSubtype="0" fill="hold" nodeType="withEffect">
                                  <p:stCondLst>
                                    <p:cond delay="0"/>
                                  </p:stCondLst>
                                  <p:childTnLst>
                                    <p:animEffect transition="out" filter="dissolve">
                                      <p:cBhvr>
                                        <p:cTn id="250" dur="500"/>
                                        <p:tgtEl>
                                          <p:spTgt spid="25"/>
                                        </p:tgtEl>
                                      </p:cBhvr>
                                    </p:animEffect>
                                    <p:set>
                                      <p:cBhvr>
                                        <p:cTn id="251" dur="1" fill="hold">
                                          <p:stCondLst>
                                            <p:cond delay="499"/>
                                          </p:stCondLst>
                                        </p:cTn>
                                        <p:tgtEl>
                                          <p:spTgt spid="25"/>
                                        </p:tgtEl>
                                        <p:attrNameLst>
                                          <p:attrName>style.visibility</p:attrName>
                                        </p:attrNameLst>
                                      </p:cBhvr>
                                      <p:to>
                                        <p:strVal val="hidden"/>
                                      </p:to>
                                    </p:set>
                                  </p:childTnLst>
                                </p:cTn>
                              </p:par>
                              <p:par>
                                <p:cTn id="252" presetID="9" presetClass="exit" presetSubtype="0" fill="hold" grpId="1" nodeType="withEffect">
                                  <p:stCondLst>
                                    <p:cond delay="0"/>
                                  </p:stCondLst>
                                  <p:childTnLst>
                                    <p:animEffect transition="out" filter="dissolve">
                                      <p:cBhvr>
                                        <p:cTn id="253" dur="500"/>
                                        <p:tgtEl>
                                          <p:spTgt spid="38"/>
                                        </p:tgtEl>
                                      </p:cBhvr>
                                    </p:animEffect>
                                    <p:set>
                                      <p:cBhvr>
                                        <p:cTn id="254" dur="1" fill="hold">
                                          <p:stCondLst>
                                            <p:cond delay="499"/>
                                          </p:stCondLst>
                                        </p:cTn>
                                        <p:tgtEl>
                                          <p:spTgt spid="38"/>
                                        </p:tgtEl>
                                        <p:attrNameLst>
                                          <p:attrName>style.visibility</p:attrName>
                                        </p:attrNameLst>
                                      </p:cBhvr>
                                      <p:to>
                                        <p:strVal val="hidden"/>
                                      </p:to>
                                    </p:set>
                                  </p:childTnLst>
                                </p:cTn>
                              </p:par>
                              <p:par>
                                <p:cTn id="255" presetID="9" presetClass="entr" presetSubtype="0" fill="hold" nodeType="withEffect">
                                  <p:stCondLst>
                                    <p:cond delay="0"/>
                                  </p:stCondLst>
                                  <p:childTnLst>
                                    <p:set>
                                      <p:cBhvr>
                                        <p:cTn id="256" dur="1" fill="hold">
                                          <p:stCondLst>
                                            <p:cond delay="0"/>
                                          </p:stCondLst>
                                        </p:cTn>
                                        <p:tgtEl>
                                          <p:spTgt spid="7"/>
                                        </p:tgtEl>
                                        <p:attrNameLst>
                                          <p:attrName>style.visibility</p:attrName>
                                        </p:attrNameLst>
                                      </p:cBhvr>
                                      <p:to>
                                        <p:strVal val="visible"/>
                                      </p:to>
                                    </p:set>
                                    <p:animEffect transition="in" filter="dissolve">
                                      <p:cBhvr>
                                        <p:cTn id="257" dur="500"/>
                                        <p:tgtEl>
                                          <p:spTgt spid="7"/>
                                        </p:tgtEl>
                                      </p:cBhvr>
                                    </p:animEffect>
                                  </p:childTnLst>
                                </p:cTn>
                              </p:par>
                              <p:par>
                                <p:cTn id="258" presetID="1" presetClass="mediacall" presetSubtype="0" fill="hold" nodeType="withEffect">
                                  <p:stCondLst>
                                    <p:cond delay="0"/>
                                  </p:stCondLst>
                                  <p:childTnLst>
                                    <p:cmd type="call" cmd="playFrom(0.0)">
                                      <p:cBhvr>
                                        <p:cTn id="259" dur="50581" fill="hold"/>
                                        <p:tgtEl>
                                          <p:spTgt spid="7"/>
                                        </p:tgtEl>
                                      </p:cBhvr>
                                    </p:cmd>
                                  </p:childTnLst>
                                </p:cTn>
                              </p:par>
                              <p:par>
                                <p:cTn id="260" presetID="9" presetClass="entr" presetSubtype="0" fill="hold" grpId="0" nodeType="withEffect">
                                  <p:stCondLst>
                                    <p:cond delay="0"/>
                                  </p:stCondLst>
                                  <p:childTnLst>
                                    <p:set>
                                      <p:cBhvr>
                                        <p:cTn id="261" dur="1" fill="hold">
                                          <p:stCondLst>
                                            <p:cond delay="0"/>
                                          </p:stCondLst>
                                        </p:cTn>
                                        <p:tgtEl>
                                          <p:spTgt spid="40"/>
                                        </p:tgtEl>
                                        <p:attrNameLst>
                                          <p:attrName>style.visibility</p:attrName>
                                        </p:attrNameLst>
                                      </p:cBhvr>
                                      <p:to>
                                        <p:strVal val="visible"/>
                                      </p:to>
                                    </p:set>
                                    <p:animEffect transition="in" filter="dissolve">
                                      <p:cBhvr>
                                        <p:cTn id="2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3" fill="hold" display="0">
                  <p:stCondLst>
                    <p:cond delay="indefinite"/>
                  </p:stCondLst>
                </p:cTn>
                <p:tgtEl>
                  <p:spTgt spid="7"/>
                </p:tgtEl>
              </p:cMediaNode>
            </p:video>
          </p:childTnLst>
        </p:cTn>
      </p:par>
    </p:tnLst>
    <p:bldLst>
      <p:bldP spid="48" grpId="0" animBg="1"/>
      <p:bldP spid="48" grpId="1" animBg="1"/>
      <p:bldP spid="52" grpId="0" animBg="1"/>
      <p:bldP spid="52" grpId="1" animBg="1"/>
      <p:bldP spid="54" grpId="0" animBg="1"/>
      <p:bldP spid="54" grpId="1" animBg="1"/>
      <p:bldP spid="55" grpId="0"/>
      <p:bldP spid="55" grpId="1"/>
      <p:bldP spid="57" grpId="0"/>
      <p:bldP spid="57" grpId="1"/>
      <p:bldP spid="58" grpId="0"/>
      <p:bldP spid="58" grpId="1"/>
      <p:bldP spid="66" grpId="0"/>
      <p:bldP spid="66" grpId="1"/>
      <p:bldP spid="67" grpId="0"/>
      <p:bldP spid="67" grpId="1"/>
      <p:bldP spid="68" grpId="0"/>
      <p:bldP spid="68" grpId="1"/>
      <p:bldP spid="71" grpId="0" animBg="1"/>
      <p:bldP spid="71" grpId="1" animBg="1"/>
      <p:bldP spid="72" grpId="0" animBg="1"/>
      <p:bldP spid="72" grpId="1" animBg="1"/>
      <p:bldP spid="76" grpId="0" animBg="1"/>
      <p:bldP spid="76" grpId="1" animBg="1"/>
      <p:bldP spid="79" grpId="0"/>
      <p:bldP spid="79" grpId="1"/>
      <p:bldP spid="32" grpId="0" animBg="1"/>
      <p:bldP spid="32" grpId="1" animBg="1"/>
      <p:bldP spid="35" grpId="0"/>
      <p:bldP spid="35" grpId="1"/>
      <p:bldP spid="36" grpId="0" animBg="1"/>
      <p:bldP spid="36" grpId="1" animBg="1"/>
      <p:bldP spid="37" grpId="0" animBg="1"/>
      <p:bldP spid="37" grpId="1" animBg="1"/>
      <p:bldP spid="38" grpId="0" animBg="1"/>
      <p:bldP spid="38" grpId="1"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802</Words>
  <Application>Microsoft Office PowerPoint</Application>
  <PresentationFormat>Widescreen</PresentationFormat>
  <Paragraphs>167</Paragraphs>
  <Slides>15</Slides>
  <Notes>12</Notes>
  <HiddenSlides>2</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178</cp:revision>
  <dcterms:created xsi:type="dcterms:W3CDTF">2015-11-01T13:29:14Z</dcterms:created>
  <dcterms:modified xsi:type="dcterms:W3CDTF">2016-08-09T08:49:48Z</dcterms:modified>
</cp:coreProperties>
</file>